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36" r:id="rId4"/>
    <p:sldMasterId id="2147483852" r:id="rId5"/>
  </p:sldMasterIdLst>
  <p:notesMasterIdLst>
    <p:notesMasterId r:id="rId28"/>
  </p:notesMasterIdLst>
  <p:handoutMasterIdLst>
    <p:handoutMasterId r:id="rId29"/>
  </p:handoutMasterIdLst>
  <p:sldIdLst>
    <p:sldId id="3073" r:id="rId6"/>
    <p:sldId id="2665" r:id="rId7"/>
    <p:sldId id="2663" r:id="rId8"/>
    <p:sldId id="2664" r:id="rId9"/>
    <p:sldId id="3052" r:id="rId10"/>
    <p:sldId id="3053" r:id="rId11"/>
    <p:sldId id="3058" r:id="rId12"/>
    <p:sldId id="3059" r:id="rId13"/>
    <p:sldId id="3060" r:id="rId14"/>
    <p:sldId id="3061" r:id="rId15"/>
    <p:sldId id="3062" r:id="rId16"/>
    <p:sldId id="3054" r:id="rId17"/>
    <p:sldId id="3055" r:id="rId18"/>
    <p:sldId id="3056" r:id="rId19"/>
    <p:sldId id="3057" r:id="rId20"/>
    <p:sldId id="3063" r:id="rId21"/>
    <p:sldId id="3064" r:id="rId22"/>
    <p:sldId id="3065" r:id="rId23"/>
    <p:sldId id="3074" r:id="rId24"/>
    <p:sldId id="3068" r:id="rId25"/>
    <p:sldId id="3070" r:id="rId26"/>
    <p:sldId id="3072" r:id="rId27"/>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le Russell" initials="nwr" lastIdx="0" clrIdx="0">
    <p:extLst>
      <p:ext uri="{19B8F6BF-5375-455C-9EA6-DF929625EA0E}">
        <p15:presenceInfo xmlns:p15="http://schemas.microsoft.com/office/powerpoint/2012/main" userId="Nicole Russel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D80F"/>
    <a:srgbClr val="D6D6D6"/>
    <a:srgbClr val="1F2732"/>
    <a:srgbClr val="D0D3D4"/>
    <a:srgbClr val="E7E6E2"/>
    <a:srgbClr val="F7F7F7"/>
    <a:srgbClr val="1B365D"/>
    <a:srgbClr val="AF272F"/>
    <a:srgbClr val="800000"/>
    <a:srgbClr val="D4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947" autoAdjust="0"/>
    <p:restoredTop sz="95739" autoAdjust="0"/>
  </p:normalViewPr>
  <p:slideViewPr>
    <p:cSldViewPr snapToGrid="0">
      <p:cViewPr varScale="1">
        <p:scale>
          <a:sx n="96" d="100"/>
          <a:sy n="96" d="100"/>
        </p:scale>
        <p:origin x="176" y="800"/>
      </p:cViewPr>
      <p:guideLst/>
    </p:cSldViewPr>
  </p:slideViewPr>
  <p:outlineViewPr>
    <p:cViewPr>
      <p:scale>
        <a:sx n="33" d="100"/>
        <a:sy n="33" d="100"/>
      </p:scale>
      <p:origin x="0" y="-44938"/>
    </p:cViewPr>
  </p:outlineViewPr>
  <p:notesTextViewPr>
    <p:cViewPr>
      <p:scale>
        <a:sx n="3" d="2"/>
        <a:sy n="3" d="2"/>
      </p:scale>
      <p:origin x="0" y="0"/>
    </p:cViewPr>
  </p:notesTextViewPr>
  <p:sorterViewPr>
    <p:cViewPr>
      <p:scale>
        <a:sx n="80" d="100"/>
        <a:sy n="80" d="100"/>
      </p:scale>
      <p:origin x="0" y="0"/>
    </p:cViewPr>
  </p:sorterViewPr>
  <p:notesViewPr>
    <p:cSldViewPr snapToGrid="0">
      <p:cViewPr varScale="1">
        <p:scale>
          <a:sx n="80" d="100"/>
          <a:sy n="80" d="100"/>
        </p:scale>
        <p:origin x="3352"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33009666146416E-2"/>
          <c:y val="0"/>
          <c:w val="0.90152633558416406"/>
          <c:h val="0.9978366707337496"/>
        </c:manualLayout>
      </c:layout>
      <c:doughnutChart>
        <c:varyColors val="1"/>
        <c:dLbls>
          <c:showLegendKey val="0"/>
          <c:showVal val="0"/>
          <c:showCatName val="0"/>
          <c:showSerName val="0"/>
          <c:showPercent val="0"/>
          <c:showBubbleSize val="0"/>
          <c:showLeaderLines val="0"/>
        </c:dLbls>
        <c:firstSliceAng val="0"/>
        <c:holeSize val="80"/>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33009666146416E-2"/>
          <c:y val="0"/>
          <c:w val="0.90152633558416406"/>
          <c:h val="0.9978366707337496"/>
        </c:manualLayout>
      </c:layout>
      <c:doughnutChart>
        <c:varyColors val="1"/>
        <c:ser>
          <c:idx val="0"/>
          <c:order val="0"/>
          <c:tx>
            <c:strRef>
              <c:f>Sheet1!$B$1</c:f>
              <c:strCache>
                <c:ptCount val="1"/>
                <c:pt idx="0">
                  <c:v>Sales</c:v>
                </c:pt>
              </c:strCache>
            </c:strRef>
          </c:tx>
          <c:dPt>
            <c:idx val="0"/>
            <c:bubble3D val="0"/>
            <c:spPr>
              <a:solidFill>
                <a:schemeClr val="tx1">
                  <a:lumMod val="75000"/>
                  <a:lumOff val="25000"/>
                </a:schemeClr>
              </a:solidFill>
            </c:spPr>
            <c:extLst>
              <c:ext xmlns:c16="http://schemas.microsoft.com/office/drawing/2014/chart" uri="{C3380CC4-5D6E-409C-BE32-E72D297353CC}">
                <c16:uniqueId val="{00000001-B628-C346-B909-90B7E9E7D992}"/>
              </c:ext>
            </c:extLst>
          </c:dPt>
          <c:dPt>
            <c:idx val="1"/>
            <c:bubble3D val="0"/>
            <c:spPr>
              <a:solidFill>
                <a:schemeClr val="bg1">
                  <a:lumMod val="85000"/>
                </a:schemeClr>
              </a:solidFill>
            </c:spPr>
            <c:extLst>
              <c:ext xmlns:c16="http://schemas.microsoft.com/office/drawing/2014/chart" uri="{C3380CC4-5D6E-409C-BE32-E72D297353CC}">
                <c16:uniqueId val="{00000003-B628-C346-B909-90B7E9E7D992}"/>
              </c:ext>
            </c:extLst>
          </c:dPt>
          <c:cat>
            <c:strRef>
              <c:f>Sheet1!$A$2:$A$3</c:f>
              <c:strCache>
                <c:ptCount val="2"/>
                <c:pt idx="0">
                  <c:v>1st Qtr</c:v>
                </c:pt>
                <c:pt idx="1">
                  <c:v>2nd Qtr</c:v>
                </c:pt>
              </c:strCache>
            </c:strRef>
          </c:cat>
          <c:val>
            <c:numRef>
              <c:f>Sheet1!$B$2:$B$3</c:f>
              <c:numCache>
                <c:formatCode>General</c:formatCode>
                <c:ptCount val="2"/>
                <c:pt idx="0">
                  <c:v>60</c:v>
                </c:pt>
                <c:pt idx="1">
                  <c:v>40</c:v>
                </c:pt>
              </c:numCache>
            </c:numRef>
          </c:val>
          <c:extLst>
            <c:ext xmlns:c16="http://schemas.microsoft.com/office/drawing/2014/chart" uri="{C3380CC4-5D6E-409C-BE32-E72D297353CC}">
              <c16:uniqueId val="{00000004-B628-C346-B909-90B7E9E7D992}"/>
            </c:ext>
          </c:extLst>
        </c:ser>
        <c:dLbls>
          <c:showLegendKey val="0"/>
          <c:showVal val="0"/>
          <c:showCatName val="0"/>
          <c:showSerName val="0"/>
          <c:showPercent val="0"/>
          <c:showBubbleSize val="0"/>
          <c:showLeaderLines val="1"/>
        </c:dLbls>
        <c:firstSliceAng val="0"/>
        <c:holeSize val="80"/>
      </c:doughnut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33009666146416E-2"/>
          <c:y val="0"/>
          <c:w val="0.90152633558416406"/>
          <c:h val="0.9978366707337496"/>
        </c:manualLayout>
      </c:layout>
      <c:doughnutChart>
        <c:varyColors val="1"/>
        <c:ser>
          <c:idx val="0"/>
          <c:order val="0"/>
          <c:tx>
            <c:strRef>
              <c:f>Sheet1!$B$1</c:f>
              <c:strCache>
                <c:ptCount val="1"/>
                <c:pt idx="0">
                  <c:v>Sales</c:v>
                </c:pt>
              </c:strCache>
            </c:strRef>
          </c:tx>
          <c:dPt>
            <c:idx val="0"/>
            <c:bubble3D val="0"/>
            <c:spPr>
              <a:solidFill>
                <a:schemeClr val="tx1">
                  <a:lumMod val="75000"/>
                  <a:lumOff val="25000"/>
                </a:schemeClr>
              </a:solidFill>
            </c:spPr>
            <c:extLst>
              <c:ext xmlns:c16="http://schemas.microsoft.com/office/drawing/2014/chart" uri="{C3380CC4-5D6E-409C-BE32-E72D297353CC}">
                <c16:uniqueId val="{00000001-EBE0-004E-A794-D825DBC546D4}"/>
              </c:ext>
            </c:extLst>
          </c:dPt>
          <c:dPt>
            <c:idx val="1"/>
            <c:bubble3D val="0"/>
            <c:spPr>
              <a:solidFill>
                <a:schemeClr val="bg1">
                  <a:lumMod val="85000"/>
                </a:schemeClr>
              </a:solidFill>
            </c:spPr>
            <c:extLst>
              <c:ext xmlns:c16="http://schemas.microsoft.com/office/drawing/2014/chart" uri="{C3380CC4-5D6E-409C-BE32-E72D297353CC}">
                <c16:uniqueId val="{00000003-EBE0-004E-A794-D825DBC546D4}"/>
              </c:ext>
            </c:extLst>
          </c:dPt>
          <c:cat>
            <c:strRef>
              <c:f>Sheet1!$A$2:$A$3</c:f>
              <c:strCache>
                <c:ptCount val="2"/>
                <c:pt idx="0">
                  <c:v>1st Qtr</c:v>
                </c:pt>
                <c:pt idx="1">
                  <c:v>2nd Qtr</c:v>
                </c:pt>
              </c:strCache>
            </c:strRef>
          </c:cat>
          <c:val>
            <c:numRef>
              <c:f>Sheet1!$B$2:$B$3</c:f>
              <c:numCache>
                <c:formatCode>General</c:formatCode>
                <c:ptCount val="2"/>
                <c:pt idx="0">
                  <c:v>80</c:v>
                </c:pt>
                <c:pt idx="1">
                  <c:v>20</c:v>
                </c:pt>
              </c:numCache>
            </c:numRef>
          </c:val>
          <c:extLst>
            <c:ext xmlns:c16="http://schemas.microsoft.com/office/drawing/2014/chart" uri="{C3380CC4-5D6E-409C-BE32-E72D297353CC}">
              <c16:uniqueId val="{00000004-EBE0-004E-A794-D825DBC546D4}"/>
            </c:ext>
          </c:extLst>
        </c:ser>
        <c:dLbls>
          <c:showLegendKey val="0"/>
          <c:showVal val="0"/>
          <c:showCatName val="0"/>
          <c:showSerName val="0"/>
          <c:showPercent val="0"/>
          <c:showBubbleSize val="0"/>
          <c:showLeaderLines val="1"/>
        </c:dLbls>
        <c:firstSliceAng val="0"/>
        <c:holeSize val="80"/>
      </c:doughnut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33009666146416E-2"/>
          <c:y val="0"/>
          <c:w val="0.90152633558416406"/>
          <c:h val="0.9978366707337496"/>
        </c:manualLayout>
      </c:layout>
      <c:doughnutChart>
        <c:varyColors val="1"/>
        <c:ser>
          <c:idx val="0"/>
          <c:order val="0"/>
          <c:tx>
            <c:strRef>
              <c:f>Sheet1!$B$1</c:f>
              <c:strCache>
                <c:ptCount val="1"/>
                <c:pt idx="0">
                  <c:v>Sales</c:v>
                </c:pt>
              </c:strCache>
            </c:strRef>
          </c:tx>
          <c:dPt>
            <c:idx val="0"/>
            <c:bubble3D val="0"/>
            <c:spPr>
              <a:solidFill>
                <a:schemeClr val="tx1">
                  <a:lumMod val="75000"/>
                  <a:lumOff val="25000"/>
                </a:schemeClr>
              </a:solidFill>
            </c:spPr>
            <c:extLst>
              <c:ext xmlns:c16="http://schemas.microsoft.com/office/drawing/2014/chart" uri="{C3380CC4-5D6E-409C-BE32-E72D297353CC}">
                <c16:uniqueId val="{00000001-5016-0B4D-96EA-3C12E8EA51F4}"/>
              </c:ext>
            </c:extLst>
          </c:dPt>
          <c:dPt>
            <c:idx val="1"/>
            <c:bubble3D val="0"/>
            <c:spPr>
              <a:solidFill>
                <a:schemeClr val="bg1">
                  <a:lumMod val="85000"/>
                </a:schemeClr>
              </a:solidFill>
            </c:spPr>
            <c:extLst>
              <c:ext xmlns:c16="http://schemas.microsoft.com/office/drawing/2014/chart" uri="{C3380CC4-5D6E-409C-BE32-E72D297353CC}">
                <c16:uniqueId val="{00000003-5016-0B4D-96EA-3C12E8EA51F4}"/>
              </c:ext>
            </c:extLst>
          </c:dPt>
          <c:cat>
            <c:strRef>
              <c:f>Sheet1!$A$2:$A$3</c:f>
              <c:strCache>
                <c:ptCount val="2"/>
                <c:pt idx="0">
                  <c:v>1st Qtr</c:v>
                </c:pt>
                <c:pt idx="1">
                  <c:v>2nd Qtr</c:v>
                </c:pt>
              </c:strCache>
            </c:strRef>
          </c:cat>
          <c:val>
            <c:numRef>
              <c:f>Sheet1!$B$2:$B$3</c:f>
              <c:numCache>
                <c:formatCode>General</c:formatCode>
                <c:ptCount val="2"/>
                <c:pt idx="0">
                  <c:v>55</c:v>
                </c:pt>
                <c:pt idx="1">
                  <c:v>45</c:v>
                </c:pt>
              </c:numCache>
            </c:numRef>
          </c:val>
          <c:extLst>
            <c:ext xmlns:c16="http://schemas.microsoft.com/office/drawing/2014/chart" uri="{C3380CC4-5D6E-409C-BE32-E72D297353CC}">
              <c16:uniqueId val="{00000004-5016-0B4D-96EA-3C12E8EA51F4}"/>
            </c:ext>
          </c:extLst>
        </c:ser>
        <c:dLbls>
          <c:showLegendKey val="0"/>
          <c:showVal val="0"/>
          <c:showCatName val="0"/>
          <c:showSerName val="0"/>
          <c:showPercent val="0"/>
          <c:showBubbleSize val="0"/>
          <c:showLeaderLines val="1"/>
        </c:dLbls>
        <c:firstSliceAng val="0"/>
        <c:holeSize val="80"/>
      </c:doughnutChart>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75000"/>
                    <a:lumOff val="25000"/>
                  </a:schemeClr>
                </a:solidFill>
                <a:latin typeface="+mn-lt"/>
                <a:ea typeface="+mn-ea"/>
                <a:cs typeface="+mn-cs"/>
              </a:defRPr>
            </a:pPr>
            <a:r>
              <a:rPr lang="en-CA" b="1" i="0" baseline="0" dirty="0">
                <a:solidFill>
                  <a:schemeClr val="tx1">
                    <a:lumMod val="75000"/>
                    <a:lumOff val="25000"/>
                  </a:schemeClr>
                </a:solidFill>
                <a:latin typeface="Helvetica" pitchFamily="2" charset="0"/>
              </a:rPr>
              <a:t>Revenue</a:t>
            </a:r>
          </a:p>
          <a:p>
            <a:pPr>
              <a:defRPr b="1">
                <a:solidFill>
                  <a:schemeClr val="tx1">
                    <a:lumMod val="75000"/>
                    <a:lumOff val="25000"/>
                  </a:schemeClr>
                </a:solidFill>
              </a:defRPr>
            </a:pPr>
            <a:r>
              <a:rPr lang="en-CA" sz="1400" b="1" i="0" baseline="0" dirty="0">
                <a:solidFill>
                  <a:schemeClr val="tx1">
                    <a:lumMod val="75000"/>
                    <a:lumOff val="25000"/>
                  </a:schemeClr>
                </a:solidFill>
                <a:latin typeface="Helvetica" pitchFamily="2" charset="0"/>
              </a:rPr>
              <a:t>(Aug 31 Year End)</a:t>
            </a:r>
          </a:p>
        </c:rich>
      </c:tx>
      <c:layout>
        <c:manualLayout>
          <c:xMode val="edge"/>
          <c:yMode val="edge"/>
          <c:x val="0.41927537827085604"/>
          <c:y val="6.6314530789262263E-2"/>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75000"/>
                  <a:lumOff val="25000"/>
                </a:schemeClr>
              </a:solidFill>
              <a:latin typeface="+mn-lt"/>
              <a:ea typeface="+mn-ea"/>
              <a:cs typeface="+mn-cs"/>
            </a:defRPr>
          </a:pPr>
          <a:endParaRPr lang="en-US"/>
        </a:p>
      </c:txPr>
    </c:title>
    <c:autoTitleDeleted val="0"/>
    <c:plotArea>
      <c:layout>
        <c:manualLayout>
          <c:layoutTarget val="inner"/>
          <c:xMode val="edge"/>
          <c:yMode val="edge"/>
          <c:x val="0.20368893584781539"/>
          <c:y val="0.21542749002111766"/>
          <c:w val="0.76639544888626965"/>
          <c:h val="0.54039293410842015"/>
        </c:manualLayout>
      </c:layout>
      <c:barChart>
        <c:barDir val="col"/>
        <c:grouping val="stacked"/>
        <c:varyColors val="0"/>
        <c:ser>
          <c:idx val="0"/>
          <c:order val="0"/>
          <c:tx>
            <c:strRef>
              <c:f>Sheet1!$B$1</c:f>
              <c:strCache>
                <c:ptCount val="1"/>
                <c:pt idx="0">
                  <c:v>Q1</c:v>
                </c:pt>
              </c:strCache>
            </c:strRef>
          </c:tx>
          <c:spPr>
            <a:solidFill>
              <a:srgbClr val="D6D6D6"/>
            </a:solidFill>
            <a:ln>
              <a:noFill/>
            </a:ln>
            <a:effectLst/>
          </c:spPr>
          <c:invertIfNegative val="0"/>
          <c:cat>
            <c:strRef>
              <c:f>Sheet1!$A$6:$A$11</c:f>
              <c:strCache>
                <c:ptCount val="6"/>
                <c:pt idx="0">
                  <c:v>FY2017</c:v>
                </c:pt>
                <c:pt idx="1">
                  <c:v>FY2018</c:v>
                </c:pt>
                <c:pt idx="2">
                  <c:v>FY2019</c:v>
                </c:pt>
                <c:pt idx="3">
                  <c:v>FY2020</c:v>
                </c:pt>
                <c:pt idx="4">
                  <c:v>FY2021</c:v>
                </c:pt>
                <c:pt idx="5">
                  <c:v>YTD 2022</c:v>
                </c:pt>
              </c:strCache>
            </c:strRef>
          </c:cat>
          <c:val>
            <c:numRef>
              <c:f>Sheet1!$B$6:$B$11</c:f>
              <c:numCache>
                <c:formatCode>_-* #,##0_-;\-* #,##0_-;_-* "-"??_-;_-@_-</c:formatCode>
                <c:ptCount val="6"/>
                <c:pt idx="0">
                  <c:v>1364541</c:v>
                </c:pt>
                <c:pt idx="1">
                  <c:v>1429899</c:v>
                </c:pt>
                <c:pt idx="2">
                  <c:v>1839478</c:v>
                </c:pt>
                <c:pt idx="3">
                  <c:v>3356397</c:v>
                </c:pt>
                <c:pt idx="4" formatCode="#,##0">
                  <c:v>4964805</c:v>
                </c:pt>
                <c:pt idx="5" formatCode="General">
                  <c:v>2699589</c:v>
                </c:pt>
              </c:numCache>
            </c:numRef>
          </c:val>
          <c:extLst>
            <c:ext xmlns:c16="http://schemas.microsoft.com/office/drawing/2014/chart" uri="{C3380CC4-5D6E-409C-BE32-E72D297353CC}">
              <c16:uniqueId val="{00000000-8227-8A4C-B68E-BDD0511B829F}"/>
            </c:ext>
          </c:extLst>
        </c:ser>
        <c:ser>
          <c:idx val="1"/>
          <c:order val="1"/>
          <c:tx>
            <c:strRef>
              <c:f>Sheet1!$C$1</c:f>
              <c:strCache>
                <c:ptCount val="1"/>
                <c:pt idx="0">
                  <c:v>Q2</c:v>
                </c:pt>
              </c:strCache>
            </c:strRef>
          </c:tx>
          <c:spPr>
            <a:solidFill>
              <a:schemeClr val="accent5">
                <a:lumMod val="60000"/>
                <a:lumOff val="40000"/>
              </a:schemeClr>
            </a:solidFill>
            <a:ln>
              <a:noFill/>
            </a:ln>
            <a:effectLst/>
          </c:spPr>
          <c:invertIfNegative val="0"/>
          <c:cat>
            <c:strRef>
              <c:f>Sheet1!$A$6:$A$11</c:f>
              <c:strCache>
                <c:ptCount val="6"/>
                <c:pt idx="0">
                  <c:v>FY2017</c:v>
                </c:pt>
                <c:pt idx="1">
                  <c:v>FY2018</c:v>
                </c:pt>
                <c:pt idx="2">
                  <c:v>FY2019</c:v>
                </c:pt>
                <c:pt idx="3">
                  <c:v>FY2020</c:v>
                </c:pt>
                <c:pt idx="4">
                  <c:v>FY2021</c:v>
                </c:pt>
                <c:pt idx="5">
                  <c:v>YTD 2022</c:v>
                </c:pt>
              </c:strCache>
            </c:strRef>
          </c:cat>
          <c:val>
            <c:numRef>
              <c:f>Sheet1!$C$6:$C$11</c:f>
              <c:numCache>
                <c:formatCode>_-* #,##0_-;\-* #,##0_-;_-* "-"??_-;_-@_-</c:formatCode>
                <c:ptCount val="6"/>
                <c:pt idx="0">
                  <c:v>1314495</c:v>
                </c:pt>
                <c:pt idx="1">
                  <c:v>1237320</c:v>
                </c:pt>
                <c:pt idx="2">
                  <c:v>2698819</c:v>
                </c:pt>
                <c:pt idx="3">
                  <c:v>3574643</c:v>
                </c:pt>
                <c:pt idx="4" formatCode="General">
                  <c:v>3291961</c:v>
                </c:pt>
                <c:pt idx="5" formatCode="General">
                  <c:v>3104308</c:v>
                </c:pt>
              </c:numCache>
            </c:numRef>
          </c:val>
          <c:extLst>
            <c:ext xmlns:c16="http://schemas.microsoft.com/office/drawing/2014/chart" uri="{C3380CC4-5D6E-409C-BE32-E72D297353CC}">
              <c16:uniqueId val="{00000001-8227-8A4C-B68E-BDD0511B829F}"/>
            </c:ext>
          </c:extLst>
        </c:ser>
        <c:ser>
          <c:idx val="2"/>
          <c:order val="2"/>
          <c:tx>
            <c:strRef>
              <c:f>Sheet1!$D$1</c:f>
              <c:strCache>
                <c:ptCount val="1"/>
                <c:pt idx="0">
                  <c:v>Q3</c:v>
                </c:pt>
              </c:strCache>
            </c:strRef>
          </c:tx>
          <c:spPr>
            <a:solidFill>
              <a:schemeClr val="accent3">
                <a:lumMod val="75000"/>
              </a:schemeClr>
            </a:solidFill>
            <a:ln>
              <a:noFill/>
            </a:ln>
            <a:effectLst/>
          </c:spPr>
          <c:invertIfNegative val="0"/>
          <c:cat>
            <c:strRef>
              <c:f>Sheet1!$A$6:$A$11</c:f>
              <c:strCache>
                <c:ptCount val="6"/>
                <c:pt idx="0">
                  <c:v>FY2017</c:v>
                </c:pt>
                <c:pt idx="1">
                  <c:v>FY2018</c:v>
                </c:pt>
                <c:pt idx="2">
                  <c:v>FY2019</c:v>
                </c:pt>
                <c:pt idx="3">
                  <c:v>FY2020</c:v>
                </c:pt>
                <c:pt idx="4">
                  <c:v>FY2021</c:v>
                </c:pt>
                <c:pt idx="5">
                  <c:v>YTD 2022</c:v>
                </c:pt>
              </c:strCache>
            </c:strRef>
          </c:cat>
          <c:val>
            <c:numRef>
              <c:f>Sheet1!$D$6:$D$11</c:f>
              <c:numCache>
                <c:formatCode>_-* #,##0_-;\-* #,##0_-;_-* "-"??_-;_-@_-</c:formatCode>
                <c:ptCount val="6"/>
                <c:pt idx="0">
                  <c:v>2274528</c:v>
                </c:pt>
                <c:pt idx="1">
                  <c:v>2527308</c:v>
                </c:pt>
                <c:pt idx="2">
                  <c:v>4308506</c:v>
                </c:pt>
                <c:pt idx="3">
                  <c:v>5653462</c:v>
                </c:pt>
                <c:pt idx="4" formatCode="#,##0">
                  <c:v>3831373</c:v>
                </c:pt>
                <c:pt idx="5" formatCode="General">
                  <c:v>4388520</c:v>
                </c:pt>
              </c:numCache>
            </c:numRef>
          </c:val>
          <c:extLst>
            <c:ext xmlns:c16="http://schemas.microsoft.com/office/drawing/2014/chart" uri="{C3380CC4-5D6E-409C-BE32-E72D297353CC}">
              <c16:uniqueId val="{00000002-8227-8A4C-B68E-BDD0511B829F}"/>
            </c:ext>
          </c:extLst>
        </c:ser>
        <c:ser>
          <c:idx val="3"/>
          <c:order val="3"/>
          <c:tx>
            <c:strRef>
              <c:f>Sheet1!$E$1</c:f>
              <c:strCache>
                <c:ptCount val="1"/>
                <c:pt idx="0">
                  <c:v>Q4</c:v>
                </c:pt>
              </c:strCache>
            </c:strRef>
          </c:tx>
          <c:spPr>
            <a:solidFill>
              <a:srgbClr val="FBD80F">
                <a:alpha val="89020"/>
              </a:srgbClr>
            </a:solidFill>
            <a:ln>
              <a:noFill/>
            </a:ln>
            <a:effectLst/>
          </c:spPr>
          <c:invertIfNegative val="0"/>
          <c:cat>
            <c:strRef>
              <c:f>Sheet1!$A$6:$A$11</c:f>
              <c:strCache>
                <c:ptCount val="6"/>
                <c:pt idx="0">
                  <c:v>FY2017</c:v>
                </c:pt>
                <c:pt idx="1">
                  <c:v>FY2018</c:v>
                </c:pt>
                <c:pt idx="2">
                  <c:v>FY2019</c:v>
                </c:pt>
                <c:pt idx="3">
                  <c:v>FY2020</c:v>
                </c:pt>
                <c:pt idx="4">
                  <c:v>FY2021</c:v>
                </c:pt>
                <c:pt idx="5">
                  <c:v>YTD 2022</c:v>
                </c:pt>
              </c:strCache>
            </c:strRef>
          </c:cat>
          <c:val>
            <c:numRef>
              <c:f>Sheet1!$E$6:$E$11</c:f>
              <c:numCache>
                <c:formatCode>_-* #,##0_-;\-* #,##0_-;_-* "-"??_-;_-@_-</c:formatCode>
                <c:ptCount val="6"/>
                <c:pt idx="0">
                  <c:v>2652543</c:v>
                </c:pt>
                <c:pt idx="1">
                  <c:v>2656406</c:v>
                </c:pt>
                <c:pt idx="2">
                  <c:v>4879510</c:v>
                </c:pt>
                <c:pt idx="3">
                  <c:v>7732074</c:v>
                </c:pt>
                <c:pt idx="4" formatCode="General">
                  <c:v>5142941</c:v>
                </c:pt>
              </c:numCache>
            </c:numRef>
          </c:val>
          <c:extLst>
            <c:ext xmlns:c16="http://schemas.microsoft.com/office/drawing/2014/chart" uri="{C3380CC4-5D6E-409C-BE32-E72D297353CC}">
              <c16:uniqueId val="{00000003-8227-8A4C-B68E-BDD0511B829F}"/>
            </c:ext>
          </c:extLst>
        </c:ser>
        <c:dLbls>
          <c:showLegendKey val="0"/>
          <c:showVal val="0"/>
          <c:showCatName val="0"/>
          <c:showSerName val="0"/>
          <c:showPercent val="0"/>
          <c:showBubbleSize val="0"/>
        </c:dLbls>
        <c:gapWidth val="150"/>
        <c:overlap val="100"/>
        <c:axId val="487135880"/>
        <c:axId val="487137520"/>
      </c:barChart>
      <c:catAx>
        <c:axId val="48713588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0"/>
          <a:lstStyle/>
          <a:p>
            <a:pPr>
              <a:defRPr sz="1200" b="0" i="0" u="none" strike="noStrike" kern="1200" baseline="0">
                <a:solidFill>
                  <a:schemeClr val="tx1"/>
                </a:solidFill>
                <a:latin typeface="Poppins" panose="00000500000000000000" pitchFamily="2" charset="0"/>
                <a:ea typeface="+mn-ea"/>
                <a:cs typeface="Poppins" panose="00000500000000000000" pitchFamily="2" charset="0"/>
              </a:defRPr>
            </a:pPr>
            <a:endParaRPr lang="en-US"/>
          </a:p>
        </c:txPr>
        <c:crossAx val="487137520"/>
        <c:crosses val="autoZero"/>
        <c:auto val="1"/>
        <c:lblAlgn val="ctr"/>
        <c:lblOffset val="100"/>
        <c:noMultiLvlLbl val="0"/>
      </c:catAx>
      <c:valAx>
        <c:axId val="487137520"/>
        <c:scaling>
          <c:orientation val="minMax"/>
          <c:max val="22000000"/>
          <c:min val="0"/>
        </c:scaling>
        <c:delete val="0"/>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Poppins" panose="00000500000000000000" pitchFamily="2" charset="0"/>
                <a:ea typeface="+mn-ea"/>
                <a:cs typeface="Poppins" panose="00000500000000000000" pitchFamily="2" charset="0"/>
              </a:defRPr>
            </a:pPr>
            <a:endParaRPr lang="en-US"/>
          </a:p>
        </c:txPr>
        <c:crossAx val="487135880"/>
        <c:crosses val="autoZero"/>
        <c:crossBetween val="between"/>
        <c:majorUnit val="4000000"/>
        <c:dispUnits>
          <c:builtInUnit val="millions"/>
          <c:dispUnitsLbl>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Helvetica" pitchFamily="2" charset="0"/>
                    <a:ea typeface="+mn-ea"/>
                    <a:cs typeface="Poppins" panose="00000500000000000000" pitchFamily="2" charset="0"/>
                  </a:defRPr>
                </a:pPr>
                <a:endParaRPr lang="en-US"/>
              </a:p>
            </c:txPr>
          </c:dispUnitsLbl>
        </c:dispUnits>
      </c:valAx>
      <c:spPr>
        <a:noFill/>
        <a:ln>
          <a:noFill/>
        </a:ln>
        <a:effectLst/>
      </c:spPr>
    </c:plotArea>
    <c:legend>
      <c:legendPos val="b"/>
      <c:layout>
        <c:manualLayout>
          <c:xMode val="edge"/>
          <c:yMode val="edge"/>
          <c:x val="0.3259727071940095"/>
          <c:y val="0.87281820345059347"/>
          <c:w val="0.52177180103139276"/>
          <c:h val="9.8761283354008453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Poppins" panose="00000500000000000000" pitchFamily="2" charset="0"/>
              <a:ea typeface="+mn-ea"/>
              <a:cs typeface="Poppins" panose="00000500000000000000" pitchFamily="2"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8EAB31C1-7F8E-45C7-9488-26AFC242C7AB}" type="datetimeFigureOut">
              <a:rPr lang="en-US" smtClean="0"/>
              <a:t>8/2/22</a:t>
            </a:fld>
            <a:endParaRPr lang="en-US" dirty="0"/>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D456BCD8-A691-4AE0-B090-B3B8DE5AC944}" type="slidenum">
              <a:rPr lang="en-US" smtClean="0"/>
              <a:t>‹#›</a:t>
            </a:fld>
            <a:endParaRPr lang="en-US" dirty="0"/>
          </a:p>
        </p:txBody>
      </p:sp>
    </p:spTree>
    <p:extLst>
      <p:ext uri="{BB962C8B-B14F-4D97-AF65-F5344CB8AC3E}">
        <p14:creationId xmlns:p14="http://schemas.microsoft.com/office/powerpoint/2010/main" val="839043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A6276456-A784-45CD-ABB6-340566978A71}" type="datetimeFigureOut">
              <a:rPr lang="en-US" smtClean="0"/>
              <a:t>8/2/22</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2D7106CC-247E-4F2B-9DB8-9BBC65E16C6F}" type="slidenum">
              <a:rPr lang="en-US" smtClean="0"/>
              <a:t>‹#›</a:t>
            </a:fld>
            <a:endParaRPr lang="en-US" dirty="0"/>
          </a:p>
        </p:txBody>
      </p:sp>
    </p:spTree>
    <p:extLst>
      <p:ext uri="{BB962C8B-B14F-4D97-AF65-F5344CB8AC3E}">
        <p14:creationId xmlns:p14="http://schemas.microsoft.com/office/powerpoint/2010/main" val="1592148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119623-720F-F043-AB78-AD1E15FA4AEC}" type="slidenum">
              <a:rPr lang="en-US" smtClean="0"/>
              <a:t>1</a:t>
            </a:fld>
            <a:endParaRPr lang="en-US" dirty="0"/>
          </a:p>
        </p:txBody>
      </p:sp>
    </p:spTree>
    <p:extLst>
      <p:ext uri="{BB962C8B-B14F-4D97-AF65-F5344CB8AC3E}">
        <p14:creationId xmlns:p14="http://schemas.microsoft.com/office/powerpoint/2010/main" val="64822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7106CC-247E-4F2B-9DB8-9BBC65E16C6F}" type="slidenum">
              <a:rPr lang="en-US" smtClean="0"/>
              <a:t>10</a:t>
            </a:fld>
            <a:endParaRPr lang="en-US" dirty="0"/>
          </a:p>
        </p:txBody>
      </p:sp>
    </p:spTree>
    <p:extLst>
      <p:ext uri="{BB962C8B-B14F-4D97-AF65-F5344CB8AC3E}">
        <p14:creationId xmlns:p14="http://schemas.microsoft.com/office/powerpoint/2010/main" val="2603675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7106CC-247E-4F2B-9DB8-9BBC65E16C6F}" type="slidenum">
              <a:rPr lang="en-US" smtClean="0"/>
              <a:t>17</a:t>
            </a:fld>
            <a:endParaRPr lang="en-US" dirty="0"/>
          </a:p>
        </p:txBody>
      </p:sp>
    </p:spTree>
    <p:extLst>
      <p:ext uri="{BB962C8B-B14F-4D97-AF65-F5344CB8AC3E}">
        <p14:creationId xmlns:p14="http://schemas.microsoft.com/office/powerpoint/2010/main" val="3411293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7106CC-247E-4F2B-9DB8-9BBC65E16C6F}" type="slidenum">
              <a:rPr lang="en-US" smtClean="0"/>
              <a:t>19</a:t>
            </a:fld>
            <a:endParaRPr lang="en-US" dirty="0"/>
          </a:p>
        </p:txBody>
      </p:sp>
    </p:spTree>
    <p:extLst>
      <p:ext uri="{BB962C8B-B14F-4D97-AF65-F5344CB8AC3E}">
        <p14:creationId xmlns:p14="http://schemas.microsoft.com/office/powerpoint/2010/main" val="3719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2.svg"/></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svg"/><Relationship Id="rId7"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10.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png"/></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image" Target="../media/image19.png"/><Relationship Id="rId1" Type="http://schemas.openxmlformats.org/officeDocument/2006/relationships/slideMaster" Target="../slideMasters/slideMaster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2.svg"/></Relationships>
</file>

<file path=ppt/slideLayouts/_rels/slideLayout46.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image" Target="../media/image19.png"/><Relationship Id="rId1" Type="http://schemas.openxmlformats.org/officeDocument/2006/relationships/slideMaster" Target="../slideMasters/slideMaster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svg"/><Relationship Id="rId7"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5CB110-EBA9-0E46-9107-2E65D3ACEFC0}" type="datetimeFigureOut">
              <a:rPr lang="en-US" smtClean="0"/>
              <a:t>8/2/22</a:t>
            </a:fld>
            <a:endParaRPr lang="en-US"/>
          </a:p>
        </p:txBody>
      </p:sp>
      <p:sp>
        <p:nvSpPr>
          <p:cNvPr id="3" name="Footer Placeholder 2"/>
          <p:cNvSpPr>
            <a:spLocks noGrp="1"/>
          </p:cNvSpPr>
          <p:nvPr>
            <p:ph type="ftr" sz="quarter" idx="11"/>
          </p:nvPr>
        </p:nvSpPr>
        <p:spPr/>
        <p:txBody>
          <a:bodyPr/>
          <a:lstStyle/>
          <a:p>
            <a:r>
              <a:rPr lang="en-US" dirty="0" err="1"/>
              <a:t>www.</a:t>
            </a:r>
            <a:r>
              <a:rPr lang="en-US" dirty="0" err="1">
                <a:cs typeface="Poppins" panose="00000500000000000000" pitchFamily="2" charset="0"/>
              </a:rPr>
              <a:t>gatekeeper-systems</a:t>
            </a:r>
            <a:r>
              <a:rPr lang="en-US" dirty="0" err="1"/>
              <a:t>.com</a:t>
            </a:r>
            <a:r>
              <a:rPr lang="en-US" dirty="0"/>
              <a:t> | TSX-V:GSI | OTC:GKPRF</a:t>
            </a:r>
          </a:p>
        </p:txBody>
      </p:sp>
      <p:sp>
        <p:nvSpPr>
          <p:cNvPr id="5" name="Slide Number Placeholder 5">
            <a:extLst>
              <a:ext uri="{FF2B5EF4-FFF2-40B4-BE49-F238E27FC236}">
                <a16:creationId xmlns:a16="http://schemas.microsoft.com/office/drawing/2014/main" id="{8D586E7E-3BE1-FF41-9113-C9753758124A}"/>
              </a:ext>
            </a:extLst>
          </p:cNvPr>
          <p:cNvSpPr>
            <a:spLocks noGrp="1"/>
          </p:cNvSpPr>
          <p:nvPr>
            <p:ph type="sldNum" sz="quarter" idx="4"/>
          </p:nvPr>
        </p:nvSpPr>
        <p:spPr>
          <a:xfrm>
            <a:off x="8610600" y="6492807"/>
            <a:ext cx="2743200" cy="365125"/>
          </a:xfrm>
          <a:prstGeom prst="rect">
            <a:avLst/>
          </a:prstGeom>
        </p:spPr>
        <p:txBody>
          <a:bodyPr vert="horz" lIns="91440" tIns="45720" rIns="91440" bIns="45720" rtlCol="0" anchor="ctr"/>
          <a:lstStyle>
            <a:lvl1pPr algn="r">
              <a:defRPr sz="1200">
                <a:solidFill>
                  <a:schemeClr val="bg1"/>
                </a:solidFill>
              </a:defRPr>
            </a:lvl1pPr>
          </a:lstStyle>
          <a:p>
            <a:fld id="{78B70B86-85C2-EF4D-AAB7-417F7A93D158}" type="slidenum">
              <a:rPr lang="en-US" smtClean="0"/>
              <a:pPr/>
              <a:t>‹#›</a:t>
            </a:fld>
            <a:endParaRPr lang="en-US" dirty="0"/>
          </a:p>
        </p:txBody>
      </p:sp>
    </p:spTree>
    <p:extLst>
      <p:ext uri="{BB962C8B-B14F-4D97-AF65-F5344CB8AC3E}">
        <p14:creationId xmlns:p14="http://schemas.microsoft.com/office/powerpoint/2010/main" val="4209138304"/>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andard Icon Animation (lef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73F75FF-7072-4C49-862D-3217D5F41C23}"/>
              </a:ext>
            </a:extLst>
          </p:cNvPr>
          <p:cNvSpPr txBox="1">
            <a:spLocks/>
          </p:cNvSpPr>
          <p:nvPr userDrawn="1"/>
        </p:nvSpPr>
        <p:spPr>
          <a:xfrm>
            <a:off x="1883810" y="743547"/>
            <a:ext cx="9200983" cy="1013800"/>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dirty="0">
                <a:latin typeface="Calibri Light" panose="020F0302020204030204" pitchFamily="34" charset="0"/>
                <a:cs typeface="Calibri Light" panose="020F0302020204030204" pitchFamily="34" charset="0"/>
              </a:rPr>
              <a:t>NAESB Practice Notes	</a:t>
            </a:r>
          </a:p>
        </p:txBody>
      </p:sp>
      <p:cxnSp>
        <p:nvCxnSpPr>
          <p:cNvPr id="12" name="Straight Connector 11">
            <a:extLst>
              <a:ext uri="{FF2B5EF4-FFF2-40B4-BE49-F238E27FC236}">
                <a16:creationId xmlns:a16="http://schemas.microsoft.com/office/drawing/2014/main" id="{12361932-B771-422D-BA02-C11970F2C2BE}"/>
              </a:ext>
            </a:extLst>
          </p:cNvPr>
          <p:cNvCxnSpPr>
            <a:cxnSpLocks/>
          </p:cNvCxnSpPr>
          <p:nvPr userDrawn="1"/>
        </p:nvCxnSpPr>
        <p:spPr>
          <a:xfrm>
            <a:off x="2033268" y="1574611"/>
            <a:ext cx="0" cy="943537"/>
          </a:xfrm>
          <a:prstGeom prst="line">
            <a:avLst/>
          </a:prstGeom>
          <a:ln w="38100">
            <a:solidFill>
              <a:srgbClr val="1B365D"/>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8913D854-CF2E-4688-92F9-D3D3D9C565BB}"/>
              </a:ext>
            </a:extLst>
          </p:cNvPr>
          <p:cNvSpPr/>
          <p:nvPr userDrawn="1"/>
        </p:nvSpPr>
        <p:spPr>
          <a:xfrm>
            <a:off x="380681" y="2506425"/>
            <a:ext cx="3305175" cy="32058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Calibri Light" panose="020F0302020204030204" pitchFamily="34" charset="0"/>
            </a:endParaRPr>
          </a:p>
        </p:txBody>
      </p:sp>
      <p:cxnSp>
        <p:nvCxnSpPr>
          <p:cNvPr id="15" name="Straight Connector 14">
            <a:extLst>
              <a:ext uri="{FF2B5EF4-FFF2-40B4-BE49-F238E27FC236}">
                <a16:creationId xmlns:a16="http://schemas.microsoft.com/office/drawing/2014/main" id="{B5C35ABF-94AE-4AB5-9AC8-EA6D7E40018A}"/>
              </a:ext>
            </a:extLst>
          </p:cNvPr>
          <p:cNvCxnSpPr>
            <a:cxnSpLocks/>
          </p:cNvCxnSpPr>
          <p:nvPr userDrawn="1"/>
        </p:nvCxnSpPr>
        <p:spPr>
          <a:xfrm>
            <a:off x="2040728" y="5707204"/>
            <a:ext cx="0" cy="1055552"/>
          </a:xfrm>
          <a:prstGeom prst="line">
            <a:avLst/>
          </a:prstGeom>
          <a:ln w="38100">
            <a:solidFill>
              <a:srgbClr val="1B365D"/>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1ECA6627-296A-43A3-81CB-63DF4B62136B}"/>
              </a:ext>
            </a:extLst>
          </p:cNvPr>
          <p:cNvSpPr/>
          <p:nvPr userDrawn="1"/>
        </p:nvSpPr>
        <p:spPr>
          <a:xfrm>
            <a:off x="-1" y="403676"/>
            <a:ext cx="12217400" cy="12493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Calibri Light" panose="020F0302020204030204" pitchFamily="34" charset="0"/>
            </a:endParaRPr>
          </a:p>
        </p:txBody>
      </p:sp>
      <p:sp>
        <p:nvSpPr>
          <p:cNvPr id="20" name="Title 1">
            <a:extLst>
              <a:ext uri="{FF2B5EF4-FFF2-40B4-BE49-F238E27FC236}">
                <a16:creationId xmlns:a16="http://schemas.microsoft.com/office/drawing/2014/main" id="{A7E80644-DC0D-4082-B3DC-1DFC4521BE86}"/>
              </a:ext>
            </a:extLst>
          </p:cNvPr>
          <p:cNvSpPr txBox="1">
            <a:spLocks/>
          </p:cNvSpPr>
          <p:nvPr userDrawn="1"/>
        </p:nvSpPr>
        <p:spPr>
          <a:xfrm>
            <a:off x="209551" y="360491"/>
            <a:ext cx="1079500" cy="1013800"/>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4000" b="1" dirty="0">
              <a:latin typeface="Calibri Light" panose="020F0302020204030204" pitchFamily="34" charset="0"/>
              <a:cs typeface="Calibri Light" panose="020F0302020204030204" pitchFamily="34" charset="0"/>
            </a:endParaRPr>
          </a:p>
        </p:txBody>
      </p:sp>
      <p:sp>
        <p:nvSpPr>
          <p:cNvPr id="21" name="Title 1">
            <a:extLst>
              <a:ext uri="{FF2B5EF4-FFF2-40B4-BE49-F238E27FC236}">
                <a16:creationId xmlns:a16="http://schemas.microsoft.com/office/drawing/2014/main" id="{B9D2F13F-7821-43E6-A851-F2CC82B330C5}"/>
              </a:ext>
            </a:extLst>
          </p:cNvPr>
          <p:cNvSpPr txBox="1">
            <a:spLocks/>
          </p:cNvSpPr>
          <p:nvPr userDrawn="1"/>
        </p:nvSpPr>
        <p:spPr>
          <a:xfrm>
            <a:off x="214513" y="346594"/>
            <a:ext cx="1079500" cy="1013800"/>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4000" b="1" dirty="0">
              <a:latin typeface="Calibri Light" panose="020F0302020204030204" pitchFamily="34" charset="0"/>
              <a:cs typeface="Calibri Light" panose="020F0302020204030204" pitchFamily="34" charset="0"/>
            </a:endParaRPr>
          </a:p>
        </p:txBody>
      </p:sp>
      <p:sp>
        <p:nvSpPr>
          <p:cNvPr id="2" name="Title 1">
            <a:extLst>
              <a:ext uri="{FF2B5EF4-FFF2-40B4-BE49-F238E27FC236}">
                <a16:creationId xmlns:a16="http://schemas.microsoft.com/office/drawing/2014/main" id="{31162597-EC59-47A2-9927-51E6DCC768E3}"/>
              </a:ext>
            </a:extLst>
          </p:cNvPr>
          <p:cNvSpPr>
            <a:spLocks noGrp="1"/>
          </p:cNvSpPr>
          <p:nvPr>
            <p:ph type="title"/>
          </p:nvPr>
        </p:nvSpPr>
        <p:spPr>
          <a:xfrm>
            <a:off x="341376" y="220663"/>
            <a:ext cx="10463411" cy="1189554"/>
          </a:xfrm>
        </p:spPr>
        <p:txBody>
          <a:bodyPr>
            <a:normAutofit/>
          </a:bodyPr>
          <a:lstStyle>
            <a:lvl1pPr>
              <a:defRPr sz="4000" b="1">
                <a:solidFill>
                  <a:srgbClr val="FBD80F"/>
                </a:solidFill>
                <a:latin typeface="Helvetica" pitchFamily="2" charset="0"/>
                <a:cs typeface="Calibri Light" panose="020F0302020204030204" pitchFamily="34" charset="0"/>
              </a:defRPr>
            </a:lvl1pPr>
          </a:lstStyle>
          <a:p>
            <a:r>
              <a:rPr lang="en-US" dirty="0"/>
              <a:t>Click to edit Master title style</a:t>
            </a:r>
            <a:endParaRPr lang="en-CA" dirty="0"/>
          </a:p>
        </p:txBody>
      </p:sp>
      <p:sp>
        <p:nvSpPr>
          <p:cNvPr id="34" name="Content Placeholder 2">
            <a:extLst>
              <a:ext uri="{FF2B5EF4-FFF2-40B4-BE49-F238E27FC236}">
                <a16:creationId xmlns:a16="http://schemas.microsoft.com/office/drawing/2014/main" id="{862C43E4-41D9-48F8-92D2-0BAE68F54090}"/>
              </a:ext>
            </a:extLst>
          </p:cNvPr>
          <p:cNvSpPr>
            <a:spLocks noGrp="1"/>
          </p:cNvSpPr>
          <p:nvPr>
            <p:ph idx="4294967295" hasCustomPrompt="1"/>
          </p:nvPr>
        </p:nvSpPr>
        <p:spPr>
          <a:xfrm>
            <a:off x="870982" y="3038889"/>
            <a:ext cx="2324571" cy="2152665"/>
          </a:xfrm>
        </p:spPr>
        <p:txBody>
          <a:bodyPr anchor="t" anchorCtr="0">
            <a:normAutofit/>
          </a:bodyPr>
          <a:lstStyle>
            <a:lvl1pPr marL="0" indent="0" algn="ctr">
              <a:buNone/>
              <a:defRPr sz="1800" baseline="0"/>
            </a:lvl1pPr>
          </a:lstStyle>
          <a:p>
            <a:pPr>
              <a:spcBef>
                <a:spcPts val="0"/>
              </a:spcBef>
            </a:pPr>
            <a:r>
              <a:rPr lang="en-US" sz="2000" dirty="0">
                <a:latin typeface="Calibri Light" panose="020F0302020204030204" pitchFamily="34" charset="0"/>
                <a:cs typeface="Calibri Light" panose="020F0302020204030204" pitchFamily="34" charset="0"/>
              </a:rPr>
              <a:t>Select an icon (hold ctrl to resize)</a:t>
            </a:r>
          </a:p>
        </p:txBody>
      </p:sp>
      <p:sp>
        <p:nvSpPr>
          <p:cNvPr id="7" name="Text Placeholder 6">
            <a:extLst>
              <a:ext uri="{FF2B5EF4-FFF2-40B4-BE49-F238E27FC236}">
                <a16:creationId xmlns:a16="http://schemas.microsoft.com/office/drawing/2014/main" id="{69451D72-09E7-3845-898D-1AE0D4E49795}"/>
              </a:ext>
            </a:extLst>
          </p:cNvPr>
          <p:cNvSpPr>
            <a:spLocks noGrp="1"/>
          </p:cNvSpPr>
          <p:nvPr>
            <p:ph type="body" sz="quarter" idx="10"/>
          </p:nvPr>
        </p:nvSpPr>
        <p:spPr>
          <a:xfrm>
            <a:off x="4334308" y="2140818"/>
            <a:ext cx="6154738" cy="4094162"/>
          </a:xfrm>
        </p:spPr>
        <p:txBody>
          <a:bodyPr/>
          <a:lstStyle/>
          <a:p>
            <a:pPr lvl="0"/>
            <a:r>
              <a:rPr lang="en-US" dirty="0"/>
              <a:t>Click to edit Master text styles</a:t>
            </a:r>
          </a:p>
        </p:txBody>
      </p:sp>
      <p:sp>
        <p:nvSpPr>
          <p:cNvPr id="17" name="Slide Number Placeholder 6">
            <a:extLst>
              <a:ext uri="{FF2B5EF4-FFF2-40B4-BE49-F238E27FC236}">
                <a16:creationId xmlns:a16="http://schemas.microsoft.com/office/drawing/2014/main" id="{2725ECAB-F783-144D-9D99-89BC016E33E1}"/>
              </a:ext>
            </a:extLst>
          </p:cNvPr>
          <p:cNvSpPr>
            <a:spLocks noGrp="1"/>
          </p:cNvSpPr>
          <p:nvPr>
            <p:ph type="sldNum" sz="quarter" idx="4"/>
          </p:nvPr>
        </p:nvSpPr>
        <p:spPr>
          <a:xfrm>
            <a:off x="11343098" y="6337572"/>
            <a:ext cx="848902" cy="365125"/>
          </a:xfrm>
          <a:prstGeom prst="rect">
            <a:avLst/>
          </a:prstGeom>
        </p:spPr>
        <p:txBody>
          <a:bodyPr vert="horz" lIns="91440" tIns="45720" rIns="91440" bIns="45720" rtlCol="0" anchor="ctr"/>
          <a:lstStyle>
            <a:lvl1pPr algn="r">
              <a:defRPr sz="1800">
                <a:solidFill>
                  <a:schemeClr val="tx1">
                    <a:tint val="75000"/>
                  </a:schemeClr>
                </a:solidFill>
                <a:latin typeface="Helvetica" pitchFamily="2" charset="0"/>
              </a:defRPr>
            </a:lvl1pPr>
          </a:lstStyle>
          <a:p>
            <a:fld id="{78B70B86-85C2-EF4D-AAB7-417F7A93D158}" type="slidenum">
              <a:rPr lang="en-US" smtClean="0"/>
              <a:pPr/>
              <a:t>‹#›</a:t>
            </a:fld>
            <a:endParaRPr lang="en-US" dirty="0"/>
          </a:p>
        </p:txBody>
      </p:sp>
      <p:sp>
        <p:nvSpPr>
          <p:cNvPr id="14" name="Footer Placeholder 2">
            <a:extLst>
              <a:ext uri="{FF2B5EF4-FFF2-40B4-BE49-F238E27FC236}">
                <a16:creationId xmlns:a16="http://schemas.microsoft.com/office/drawing/2014/main" id="{BBA0323A-FE0E-5F4B-AB1E-D11CA86640C5}"/>
              </a:ext>
            </a:extLst>
          </p:cNvPr>
          <p:cNvSpPr>
            <a:spLocks noGrp="1"/>
          </p:cNvSpPr>
          <p:nvPr>
            <p:ph type="ftr" sz="quarter" idx="11"/>
          </p:nvPr>
        </p:nvSpPr>
        <p:spPr>
          <a:xfrm>
            <a:off x="4038600" y="6538276"/>
            <a:ext cx="4114800" cy="365125"/>
          </a:xfrm>
        </p:spPr>
        <p:txBody>
          <a:bodyPr/>
          <a:lstStyle/>
          <a:p>
            <a:r>
              <a:rPr lang="en-US" dirty="0" err="1"/>
              <a:t>www.</a:t>
            </a:r>
            <a:r>
              <a:rPr lang="en-US" dirty="0" err="1">
                <a:cs typeface="Poppins" panose="00000500000000000000" pitchFamily="2" charset="0"/>
              </a:rPr>
              <a:t>gatekeeper-systems</a:t>
            </a:r>
            <a:r>
              <a:rPr lang="en-US" dirty="0" err="1"/>
              <a:t>.com</a:t>
            </a:r>
            <a:r>
              <a:rPr lang="en-US" dirty="0"/>
              <a:t> | TSX-V:GSI | OTC:GKPRF</a:t>
            </a:r>
          </a:p>
        </p:txBody>
      </p:sp>
    </p:spTree>
    <p:extLst>
      <p:ext uri="{BB962C8B-B14F-4D97-AF65-F5344CB8AC3E}">
        <p14:creationId xmlns:p14="http://schemas.microsoft.com/office/powerpoint/2010/main" val="1257007536"/>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eneric Bullet Points">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73F75FF-7072-4C49-862D-3217D5F41C23}"/>
              </a:ext>
            </a:extLst>
          </p:cNvPr>
          <p:cNvSpPr txBox="1">
            <a:spLocks/>
          </p:cNvSpPr>
          <p:nvPr userDrawn="1"/>
        </p:nvSpPr>
        <p:spPr>
          <a:xfrm>
            <a:off x="1883810" y="743547"/>
            <a:ext cx="9200983" cy="1013800"/>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dirty="0">
                <a:latin typeface="Calibri Light" panose="020F0302020204030204" pitchFamily="34" charset="0"/>
                <a:cs typeface="Calibri Light" panose="020F0302020204030204" pitchFamily="34" charset="0"/>
              </a:rPr>
              <a:t>NAESB Practice Notes	</a:t>
            </a:r>
          </a:p>
        </p:txBody>
      </p:sp>
      <p:sp>
        <p:nvSpPr>
          <p:cNvPr id="9" name="Rectangle 8">
            <a:extLst>
              <a:ext uri="{FF2B5EF4-FFF2-40B4-BE49-F238E27FC236}">
                <a16:creationId xmlns:a16="http://schemas.microsoft.com/office/drawing/2014/main" id="{1ECA6627-296A-43A3-81CB-63DF4B62136B}"/>
              </a:ext>
            </a:extLst>
          </p:cNvPr>
          <p:cNvSpPr/>
          <p:nvPr userDrawn="1"/>
        </p:nvSpPr>
        <p:spPr>
          <a:xfrm>
            <a:off x="-6351" y="403676"/>
            <a:ext cx="12217400" cy="12493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Calibri Light" panose="020F0302020204030204" pitchFamily="34" charset="0"/>
            </a:endParaRPr>
          </a:p>
        </p:txBody>
      </p:sp>
      <p:sp>
        <p:nvSpPr>
          <p:cNvPr id="20" name="Title 1">
            <a:extLst>
              <a:ext uri="{FF2B5EF4-FFF2-40B4-BE49-F238E27FC236}">
                <a16:creationId xmlns:a16="http://schemas.microsoft.com/office/drawing/2014/main" id="{A7E80644-DC0D-4082-B3DC-1DFC4521BE86}"/>
              </a:ext>
            </a:extLst>
          </p:cNvPr>
          <p:cNvSpPr txBox="1">
            <a:spLocks/>
          </p:cNvSpPr>
          <p:nvPr userDrawn="1"/>
        </p:nvSpPr>
        <p:spPr>
          <a:xfrm>
            <a:off x="209551" y="360491"/>
            <a:ext cx="1079500" cy="1013800"/>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4000" b="1" dirty="0">
              <a:latin typeface="Calibri Light" panose="020F0302020204030204" pitchFamily="34" charset="0"/>
              <a:cs typeface="Calibri Light" panose="020F0302020204030204" pitchFamily="34" charset="0"/>
            </a:endParaRPr>
          </a:p>
        </p:txBody>
      </p:sp>
      <p:sp>
        <p:nvSpPr>
          <p:cNvPr id="21" name="Title 1">
            <a:extLst>
              <a:ext uri="{FF2B5EF4-FFF2-40B4-BE49-F238E27FC236}">
                <a16:creationId xmlns:a16="http://schemas.microsoft.com/office/drawing/2014/main" id="{B9D2F13F-7821-43E6-A851-F2CC82B330C5}"/>
              </a:ext>
            </a:extLst>
          </p:cNvPr>
          <p:cNvSpPr txBox="1">
            <a:spLocks/>
          </p:cNvSpPr>
          <p:nvPr userDrawn="1"/>
        </p:nvSpPr>
        <p:spPr>
          <a:xfrm>
            <a:off x="214513" y="346594"/>
            <a:ext cx="1079500" cy="1013800"/>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4000" b="1" dirty="0">
              <a:latin typeface="Calibri Light" panose="020F0302020204030204" pitchFamily="34" charset="0"/>
              <a:cs typeface="Calibri Light" panose="020F0302020204030204" pitchFamily="34" charset="0"/>
            </a:endParaRPr>
          </a:p>
        </p:txBody>
      </p:sp>
      <p:sp>
        <p:nvSpPr>
          <p:cNvPr id="13" name="Title 1">
            <a:extLst>
              <a:ext uri="{FF2B5EF4-FFF2-40B4-BE49-F238E27FC236}">
                <a16:creationId xmlns:a16="http://schemas.microsoft.com/office/drawing/2014/main" id="{FB37FE8E-9441-A54B-9D09-3C48E60B593B}"/>
              </a:ext>
            </a:extLst>
          </p:cNvPr>
          <p:cNvSpPr>
            <a:spLocks noGrp="1"/>
          </p:cNvSpPr>
          <p:nvPr>
            <p:ph type="title"/>
          </p:nvPr>
        </p:nvSpPr>
        <p:spPr>
          <a:xfrm>
            <a:off x="341376" y="220663"/>
            <a:ext cx="10463411" cy="1189554"/>
          </a:xfrm>
        </p:spPr>
        <p:txBody>
          <a:bodyPr>
            <a:normAutofit/>
          </a:bodyPr>
          <a:lstStyle>
            <a:lvl1pPr>
              <a:defRPr sz="4000" b="1">
                <a:solidFill>
                  <a:srgbClr val="FBD80F"/>
                </a:solidFill>
                <a:latin typeface="Helvetica" pitchFamily="2" charset="0"/>
                <a:cs typeface="Calibri Light" panose="020F0302020204030204" pitchFamily="34" charset="0"/>
              </a:defRPr>
            </a:lvl1pPr>
          </a:lstStyle>
          <a:p>
            <a:r>
              <a:rPr lang="en-US" dirty="0"/>
              <a:t>Click to edit Master title style</a:t>
            </a:r>
            <a:endParaRPr lang="en-CA" dirty="0"/>
          </a:p>
        </p:txBody>
      </p:sp>
      <p:sp>
        <p:nvSpPr>
          <p:cNvPr id="3" name="Text Placeholder 2">
            <a:extLst>
              <a:ext uri="{FF2B5EF4-FFF2-40B4-BE49-F238E27FC236}">
                <a16:creationId xmlns:a16="http://schemas.microsoft.com/office/drawing/2014/main" id="{1C3E83B9-2BD6-8A45-A797-5D6214BA4684}"/>
              </a:ext>
            </a:extLst>
          </p:cNvPr>
          <p:cNvSpPr>
            <a:spLocks noGrp="1"/>
          </p:cNvSpPr>
          <p:nvPr>
            <p:ph type="body" sz="quarter" idx="10"/>
          </p:nvPr>
        </p:nvSpPr>
        <p:spPr>
          <a:xfrm>
            <a:off x="1315243" y="2097218"/>
            <a:ext cx="9561513" cy="4044950"/>
          </a:xfrm>
        </p:spPr>
        <p:txBody>
          <a:bodyPr/>
          <a:lstStyle/>
          <a:p>
            <a:pPr lvl="0"/>
            <a:r>
              <a:rPr lang="en-US" dirty="0"/>
              <a:t>Click to edit Master text styles</a:t>
            </a:r>
          </a:p>
        </p:txBody>
      </p:sp>
      <p:sp>
        <p:nvSpPr>
          <p:cNvPr id="12" name="Slide Number Placeholder 6">
            <a:extLst>
              <a:ext uri="{FF2B5EF4-FFF2-40B4-BE49-F238E27FC236}">
                <a16:creationId xmlns:a16="http://schemas.microsoft.com/office/drawing/2014/main" id="{D6E83697-F53E-8747-AD41-0C74FB677B52}"/>
              </a:ext>
            </a:extLst>
          </p:cNvPr>
          <p:cNvSpPr>
            <a:spLocks noGrp="1"/>
          </p:cNvSpPr>
          <p:nvPr>
            <p:ph type="sldNum" sz="quarter" idx="4"/>
          </p:nvPr>
        </p:nvSpPr>
        <p:spPr>
          <a:xfrm>
            <a:off x="11343098" y="6337572"/>
            <a:ext cx="848902" cy="365125"/>
          </a:xfrm>
          <a:prstGeom prst="rect">
            <a:avLst/>
          </a:prstGeom>
        </p:spPr>
        <p:txBody>
          <a:bodyPr vert="horz" lIns="91440" tIns="45720" rIns="91440" bIns="45720" rtlCol="0" anchor="ctr"/>
          <a:lstStyle>
            <a:lvl1pPr algn="r">
              <a:defRPr sz="1800">
                <a:solidFill>
                  <a:schemeClr val="tx1">
                    <a:tint val="75000"/>
                  </a:schemeClr>
                </a:solidFill>
                <a:latin typeface="Helvetica" pitchFamily="2" charset="0"/>
              </a:defRPr>
            </a:lvl1pPr>
          </a:lstStyle>
          <a:p>
            <a:fld id="{78B70B86-85C2-EF4D-AAB7-417F7A93D158}" type="slidenum">
              <a:rPr lang="en-US" smtClean="0"/>
              <a:pPr/>
              <a:t>‹#›</a:t>
            </a:fld>
            <a:endParaRPr lang="en-US" dirty="0"/>
          </a:p>
        </p:txBody>
      </p:sp>
      <p:sp>
        <p:nvSpPr>
          <p:cNvPr id="11" name="Footer Placeholder 2">
            <a:extLst>
              <a:ext uri="{FF2B5EF4-FFF2-40B4-BE49-F238E27FC236}">
                <a16:creationId xmlns:a16="http://schemas.microsoft.com/office/drawing/2014/main" id="{E0B1E305-45C0-2B41-AE6D-00D4494B578C}"/>
              </a:ext>
            </a:extLst>
          </p:cNvPr>
          <p:cNvSpPr>
            <a:spLocks noGrp="1"/>
          </p:cNvSpPr>
          <p:nvPr>
            <p:ph type="ftr" sz="quarter" idx="11"/>
          </p:nvPr>
        </p:nvSpPr>
        <p:spPr>
          <a:xfrm>
            <a:off x="4038600" y="6538276"/>
            <a:ext cx="4114800" cy="365125"/>
          </a:xfrm>
        </p:spPr>
        <p:txBody>
          <a:bodyPr/>
          <a:lstStyle/>
          <a:p>
            <a:r>
              <a:rPr lang="en-US" dirty="0" err="1"/>
              <a:t>www.</a:t>
            </a:r>
            <a:r>
              <a:rPr lang="en-US" dirty="0" err="1">
                <a:cs typeface="Poppins" panose="00000500000000000000" pitchFamily="2" charset="0"/>
              </a:rPr>
              <a:t>gatekeeper-systems</a:t>
            </a:r>
            <a:r>
              <a:rPr lang="en-US" dirty="0" err="1"/>
              <a:t>.com</a:t>
            </a:r>
            <a:r>
              <a:rPr lang="en-US" dirty="0"/>
              <a:t> | TSX-V:GSI | OTC:GKPRF</a:t>
            </a:r>
          </a:p>
        </p:txBody>
      </p:sp>
    </p:spTree>
    <p:extLst>
      <p:ext uri="{BB962C8B-B14F-4D97-AF65-F5344CB8AC3E}">
        <p14:creationId xmlns:p14="http://schemas.microsoft.com/office/powerpoint/2010/main" val="1346110580"/>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rt Art Ready">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8DF27230-539E-4DCD-B569-B8B1D3B6A1BD}"/>
              </a:ext>
            </a:extLst>
          </p:cNvPr>
          <p:cNvSpPr>
            <a:spLocks noGrp="1"/>
          </p:cNvSpPr>
          <p:nvPr>
            <p:ph idx="4294967295" hasCustomPrompt="1"/>
          </p:nvPr>
        </p:nvSpPr>
        <p:spPr>
          <a:xfrm>
            <a:off x="1524000" y="2162182"/>
            <a:ext cx="9560792" cy="4044950"/>
          </a:xfrm>
        </p:spPr>
        <p:txBody>
          <a:bodyPr anchor="t" anchorCtr="0">
            <a:normAutofit/>
          </a:bodyPr>
          <a:lstStyle>
            <a:lvl1pPr>
              <a:spcAft>
                <a:spcPts val="1200"/>
              </a:spcAft>
              <a:defRPr baseline="0"/>
            </a:lvl1pPr>
          </a:lstStyle>
          <a:p>
            <a:pPr>
              <a:spcBef>
                <a:spcPts val="0"/>
              </a:spcBef>
            </a:pPr>
            <a:r>
              <a:rPr lang="en-US" sz="2000" dirty="0">
                <a:latin typeface="Calibri Light" panose="020F0302020204030204" pitchFamily="34" charset="0"/>
                <a:cs typeface="Calibri Light" panose="020F0302020204030204" pitchFamily="34" charset="0"/>
              </a:rPr>
              <a:t>Click to add Bullet Points</a:t>
            </a:r>
          </a:p>
        </p:txBody>
      </p:sp>
      <p:sp>
        <p:nvSpPr>
          <p:cNvPr id="10" name="Title 1">
            <a:extLst>
              <a:ext uri="{FF2B5EF4-FFF2-40B4-BE49-F238E27FC236}">
                <a16:creationId xmlns:a16="http://schemas.microsoft.com/office/drawing/2014/main" id="{773F75FF-7072-4C49-862D-3217D5F41C23}"/>
              </a:ext>
            </a:extLst>
          </p:cNvPr>
          <p:cNvSpPr txBox="1">
            <a:spLocks/>
          </p:cNvSpPr>
          <p:nvPr userDrawn="1"/>
        </p:nvSpPr>
        <p:spPr>
          <a:xfrm>
            <a:off x="1883810" y="743547"/>
            <a:ext cx="9200983" cy="1013800"/>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dirty="0">
                <a:latin typeface="Calibri Light" panose="020F0302020204030204" pitchFamily="34" charset="0"/>
                <a:cs typeface="Calibri Light" panose="020F0302020204030204" pitchFamily="34" charset="0"/>
              </a:rPr>
              <a:t>NAESB Practice Notes	</a:t>
            </a:r>
          </a:p>
        </p:txBody>
      </p:sp>
      <p:sp>
        <p:nvSpPr>
          <p:cNvPr id="9" name="Rectangle 8">
            <a:extLst>
              <a:ext uri="{FF2B5EF4-FFF2-40B4-BE49-F238E27FC236}">
                <a16:creationId xmlns:a16="http://schemas.microsoft.com/office/drawing/2014/main" id="{1ECA6627-296A-43A3-81CB-63DF4B62136B}"/>
              </a:ext>
            </a:extLst>
          </p:cNvPr>
          <p:cNvSpPr/>
          <p:nvPr userDrawn="1"/>
        </p:nvSpPr>
        <p:spPr>
          <a:xfrm>
            <a:off x="-6351" y="403676"/>
            <a:ext cx="12217400" cy="12493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Calibri Light" panose="020F0302020204030204" pitchFamily="34" charset="0"/>
            </a:endParaRPr>
          </a:p>
        </p:txBody>
      </p:sp>
      <p:sp>
        <p:nvSpPr>
          <p:cNvPr id="20" name="Title 1">
            <a:extLst>
              <a:ext uri="{FF2B5EF4-FFF2-40B4-BE49-F238E27FC236}">
                <a16:creationId xmlns:a16="http://schemas.microsoft.com/office/drawing/2014/main" id="{A7E80644-DC0D-4082-B3DC-1DFC4521BE86}"/>
              </a:ext>
            </a:extLst>
          </p:cNvPr>
          <p:cNvSpPr txBox="1">
            <a:spLocks/>
          </p:cNvSpPr>
          <p:nvPr userDrawn="1"/>
        </p:nvSpPr>
        <p:spPr>
          <a:xfrm>
            <a:off x="209551" y="360491"/>
            <a:ext cx="1079500" cy="1013800"/>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4000" b="1" dirty="0">
              <a:latin typeface="Calibri Light" panose="020F0302020204030204" pitchFamily="34" charset="0"/>
              <a:cs typeface="Calibri Light" panose="020F0302020204030204" pitchFamily="34" charset="0"/>
            </a:endParaRPr>
          </a:p>
        </p:txBody>
      </p:sp>
      <p:sp>
        <p:nvSpPr>
          <p:cNvPr id="21" name="Title 1">
            <a:extLst>
              <a:ext uri="{FF2B5EF4-FFF2-40B4-BE49-F238E27FC236}">
                <a16:creationId xmlns:a16="http://schemas.microsoft.com/office/drawing/2014/main" id="{B9D2F13F-7821-43E6-A851-F2CC82B330C5}"/>
              </a:ext>
            </a:extLst>
          </p:cNvPr>
          <p:cNvSpPr txBox="1">
            <a:spLocks/>
          </p:cNvSpPr>
          <p:nvPr userDrawn="1"/>
        </p:nvSpPr>
        <p:spPr>
          <a:xfrm>
            <a:off x="214513" y="346594"/>
            <a:ext cx="1079500" cy="1013800"/>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4000" b="1" dirty="0">
              <a:latin typeface="Calibri Light" panose="020F0302020204030204" pitchFamily="34" charset="0"/>
              <a:cs typeface="Calibri Light" panose="020F0302020204030204" pitchFamily="34" charset="0"/>
            </a:endParaRPr>
          </a:p>
        </p:txBody>
      </p:sp>
      <p:sp>
        <p:nvSpPr>
          <p:cNvPr id="13" name="Title 1">
            <a:extLst>
              <a:ext uri="{FF2B5EF4-FFF2-40B4-BE49-F238E27FC236}">
                <a16:creationId xmlns:a16="http://schemas.microsoft.com/office/drawing/2014/main" id="{FDFB4BB9-E1CA-6344-A3F1-114F4AD4A973}"/>
              </a:ext>
            </a:extLst>
          </p:cNvPr>
          <p:cNvSpPr>
            <a:spLocks noGrp="1"/>
          </p:cNvSpPr>
          <p:nvPr>
            <p:ph type="title"/>
          </p:nvPr>
        </p:nvSpPr>
        <p:spPr>
          <a:xfrm>
            <a:off x="341376" y="220663"/>
            <a:ext cx="10463411" cy="1189554"/>
          </a:xfrm>
        </p:spPr>
        <p:txBody>
          <a:bodyPr>
            <a:normAutofit/>
          </a:bodyPr>
          <a:lstStyle>
            <a:lvl1pPr>
              <a:defRPr sz="4000" b="1">
                <a:solidFill>
                  <a:srgbClr val="FBD80F"/>
                </a:solidFill>
                <a:latin typeface="Helvetica" pitchFamily="2" charset="0"/>
                <a:cs typeface="Calibri Light" panose="020F0302020204030204" pitchFamily="34" charset="0"/>
              </a:defRPr>
            </a:lvl1pPr>
          </a:lstStyle>
          <a:p>
            <a:r>
              <a:rPr lang="en-US" dirty="0"/>
              <a:t>Click to edit Master title style</a:t>
            </a:r>
            <a:endParaRPr lang="en-CA" dirty="0"/>
          </a:p>
        </p:txBody>
      </p:sp>
      <p:sp>
        <p:nvSpPr>
          <p:cNvPr id="12" name="Slide Number Placeholder 6">
            <a:extLst>
              <a:ext uri="{FF2B5EF4-FFF2-40B4-BE49-F238E27FC236}">
                <a16:creationId xmlns:a16="http://schemas.microsoft.com/office/drawing/2014/main" id="{4CDA5D04-894E-AF4F-AA25-DF7E3DBADFF8}"/>
              </a:ext>
            </a:extLst>
          </p:cNvPr>
          <p:cNvSpPr>
            <a:spLocks noGrp="1"/>
          </p:cNvSpPr>
          <p:nvPr>
            <p:ph type="sldNum" sz="quarter" idx="4"/>
          </p:nvPr>
        </p:nvSpPr>
        <p:spPr>
          <a:xfrm>
            <a:off x="11343098" y="6337572"/>
            <a:ext cx="848902" cy="365125"/>
          </a:xfrm>
          <a:prstGeom prst="rect">
            <a:avLst/>
          </a:prstGeom>
        </p:spPr>
        <p:txBody>
          <a:bodyPr vert="horz" lIns="91440" tIns="45720" rIns="91440" bIns="45720" rtlCol="0" anchor="ctr"/>
          <a:lstStyle>
            <a:lvl1pPr algn="r">
              <a:defRPr sz="1800">
                <a:solidFill>
                  <a:schemeClr val="tx1">
                    <a:tint val="75000"/>
                  </a:schemeClr>
                </a:solidFill>
                <a:latin typeface="Helvetica" pitchFamily="2" charset="0"/>
              </a:defRPr>
            </a:lvl1pPr>
          </a:lstStyle>
          <a:p>
            <a:fld id="{78B70B86-85C2-EF4D-AAB7-417F7A93D158}" type="slidenum">
              <a:rPr lang="en-US" smtClean="0"/>
              <a:pPr/>
              <a:t>‹#›</a:t>
            </a:fld>
            <a:endParaRPr lang="en-US" dirty="0"/>
          </a:p>
        </p:txBody>
      </p:sp>
      <p:sp>
        <p:nvSpPr>
          <p:cNvPr id="11" name="Footer Placeholder 2">
            <a:extLst>
              <a:ext uri="{FF2B5EF4-FFF2-40B4-BE49-F238E27FC236}">
                <a16:creationId xmlns:a16="http://schemas.microsoft.com/office/drawing/2014/main" id="{D86E4D5A-F226-0A4E-B011-1956C662129E}"/>
              </a:ext>
            </a:extLst>
          </p:cNvPr>
          <p:cNvSpPr>
            <a:spLocks noGrp="1"/>
          </p:cNvSpPr>
          <p:nvPr>
            <p:ph type="ftr" sz="quarter" idx="11"/>
          </p:nvPr>
        </p:nvSpPr>
        <p:spPr>
          <a:xfrm>
            <a:off x="4038600" y="6538276"/>
            <a:ext cx="4114800" cy="365125"/>
          </a:xfrm>
        </p:spPr>
        <p:txBody>
          <a:bodyPr/>
          <a:lstStyle/>
          <a:p>
            <a:r>
              <a:rPr lang="en-US" dirty="0" err="1"/>
              <a:t>www.</a:t>
            </a:r>
            <a:r>
              <a:rPr lang="en-US" dirty="0" err="1">
                <a:cs typeface="Poppins" panose="00000500000000000000" pitchFamily="2" charset="0"/>
              </a:rPr>
              <a:t>gatekeeper-systems</a:t>
            </a:r>
            <a:r>
              <a:rPr lang="en-US" dirty="0" err="1"/>
              <a:t>.com</a:t>
            </a:r>
            <a:r>
              <a:rPr lang="en-US" dirty="0"/>
              <a:t> | TSX-V:GSI | OTC:GKPRF</a:t>
            </a:r>
          </a:p>
        </p:txBody>
      </p:sp>
    </p:spTree>
    <p:extLst>
      <p:ext uri="{BB962C8B-B14F-4D97-AF65-F5344CB8AC3E}">
        <p14:creationId xmlns:p14="http://schemas.microsoft.com/office/powerpoint/2010/main" val="4211874884"/>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eft Imag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73F75FF-7072-4C49-862D-3217D5F41C23}"/>
              </a:ext>
            </a:extLst>
          </p:cNvPr>
          <p:cNvSpPr txBox="1">
            <a:spLocks/>
          </p:cNvSpPr>
          <p:nvPr userDrawn="1"/>
        </p:nvSpPr>
        <p:spPr>
          <a:xfrm>
            <a:off x="1883810" y="743547"/>
            <a:ext cx="9200983" cy="1013800"/>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dirty="0">
                <a:latin typeface="Calibri Light" panose="020F0302020204030204" pitchFamily="34" charset="0"/>
                <a:cs typeface="Calibri Light" panose="020F0302020204030204" pitchFamily="34" charset="0"/>
              </a:rPr>
              <a:t>NAESB Practice Notes	</a:t>
            </a:r>
          </a:p>
        </p:txBody>
      </p:sp>
      <p:sp>
        <p:nvSpPr>
          <p:cNvPr id="9" name="Rectangle 8">
            <a:extLst>
              <a:ext uri="{FF2B5EF4-FFF2-40B4-BE49-F238E27FC236}">
                <a16:creationId xmlns:a16="http://schemas.microsoft.com/office/drawing/2014/main" id="{1ECA6627-296A-43A3-81CB-63DF4B62136B}"/>
              </a:ext>
            </a:extLst>
          </p:cNvPr>
          <p:cNvSpPr/>
          <p:nvPr userDrawn="1"/>
        </p:nvSpPr>
        <p:spPr>
          <a:xfrm>
            <a:off x="-25401" y="403676"/>
            <a:ext cx="12217400" cy="12493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Calibri Light" panose="020F0302020204030204" pitchFamily="34" charset="0"/>
            </a:endParaRPr>
          </a:p>
        </p:txBody>
      </p:sp>
      <p:sp>
        <p:nvSpPr>
          <p:cNvPr id="20" name="Title 1">
            <a:extLst>
              <a:ext uri="{FF2B5EF4-FFF2-40B4-BE49-F238E27FC236}">
                <a16:creationId xmlns:a16="http://schemas.microsoft.com/office/drawing/2014/main" id="{A7E80644-DC0D-4082-B3DC-1DFC4521BE86}"/>
              </a:ext>
            </a:extLst>
          </p:cNvPr>
          <p:cNvSpPr txBox="1">
            <a:spLocks/>
          </p:cNvSpPr>
          <p:nvPr userDrawn="1"/>
        </p:nvSpPr>
        <p:spPr>
          <a:xfrm>
            <a:off x="209551" y="360491"/>
            <a:ext cx="1079500" cy="1013800"/>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4000" b="1" dirty="0">
              <a:latin typeface="Calibri Light" panose="020F0302020204030204" pitchFamily="34" charset="0"/>
              <a:cs typeface="Calibri Light" panose="020F0302020204030204" pitchFamily="34" charset="0"/>
            </a:endParaRPr>
          </a:p>
        </p:txBody>
      </p:sp>
      <p:sp>
        <p:nvSpPr>
          <p:cNvPr id="4" name="Picture Placeholder 3">
            <a:extLst>
              <a:ext uri="{FF2B5EF4-FFF2-40B4-BE49-F238E27FC236}">
                <a16:creationId xmlns:a16="http://schemas.microsoft.com/office/drawing/2014/main" id="{83F5AF26-B8C8-49CC-A363-FFA0A827C6B3}"/>
              </a:ext>
            </a:extLst>
          </p:cNvPr>
          <p:cNvSpPr>
            <a:spLocks noGrp="1"/>
          </p:cNvSpPr>
          <p:nvPr>
            <p:ph type="pic" sz="quarter" idx="11"/>
          </p:nvPr>
        </p:nvSpPr>
        <p:spPr>
          <a:xfrm>
            <a:off x="0" y="1652588"/>
            <a:ext cx="4876800" cy="5050953"/>
          </a:xfrm>
        </p:spPr>
        <p:txBody>
          <a:bodyPr/>
          <a:lstStyle/>
          <a:p>
            <a:r>
              <a:rPr lang="en-US"/>
              <a:t>Click icon to add picture</a:t>
            </a:r>
            <a:endParaRPr lang="en-CA"/>
          </a:p>
        </p:txBody>
      </p:sp>
      <p:sp>
        <p:nvSpPr>
          <p:cNvPr id="21" name="Title 1">
            <a:extLst>
              <a:ext uri="{FF2B5EF4-FFF2-40B4-BE49-F238E27FC236}">
                <a16:creationId xmlns:a16="http://schemas.microsoft.com/office/drawing/2014/main" id="{B9D2F13F-7821-43E6-A851-F2CC82B330C5}"/>
              </a:ext>
            </a:extLst>
          </p:cNvPr>
          <p:cNvSpPr txBox="1">
            <a:spLocks/>
          </p:cNvSpPr>
          <p:nvPr userDrawn="1"/>
        </p:nvSpPr>
        <p:spPr>
          <a:xfrm>
            <a:off x="214513" y="346594"/>
            <a:ext cx="1079500" cy="1013800"/>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4000" b="1" dirty="0">
              <a:latin typeface="Calibri Light" panose="020F0302020204030204" pitchFamily="34" charset="0"/>
              <a:cs typeface="Calibri Light" panose="020F0302020204030204" pitchFamily="34" charset="0"/>
            </a:endParaRPr>
          </a:p>
        </p:txBody>
      </p:sp>
      <p:sp>
        <p:nvSpPr>
          <p:cNvPr id="14" name="Title 1">
            <a:extLst>
              <a:ext uri="{FF2B5EF4-FFF2-40B4-BE49-F238E27FC236}">
                <a16:creationId xmlns:a16="http://schemas.microsoft.com/office/drawing/2014/main" id="{A0114E5C-DAB8-5440-8B6E-202773FD7616}"/>
              </a:ext>
            </a:extLst>
          </p:cNvPr>
          <p:cNvSpPr>
            <a:spLocks noGrp="1"/>
          </p:cNvSpPr>
          <p:nvPr>
            <p:ph type="title"/>
          </p:nvPr>
        </p:nvSpPr>
        <p:spPr>
          <a:xfrm>
            <a:off x="341376" y="220663"/>
            <a:ext cx="10463411" cy="1189554"/>
          </a:xfrm>
        </p:spPr>
        <p:txBody>
          <a:bodyPr>
            <a:normAutofit/>
          </a:bodyPr>
          <a:lstStyle>
            <a:lvl1pPr>
              <a:defRPr sz="4000" b="1">
                <a:solidFill>
                  <a:srgbClr val="FBD80F"/>
                </a:solidFill>
                <a:latin typeface="Helvetica" pitchFamily="2" charset="0"/>
                <a:cs typeface="Calibri Light" panose="020F0302020204030204" pitchFamily="34" charset="0"/>
              </a:defRPr>
            </a:lvl1pPr>
          </a:lstStyle>
          <a:p>
            <a:r>
              <a:rPr lang="en-US" dirty="0"/>
              <a:t>Click to edit Master title style</a:t>
            </a:r>
            <a:endParaRPr lang="en-CA" dirty="0"/>
          </a:p>
        </p:txBody>
      </p:sp>
      <p:sp>
        <p:nvSpPr>
          <p:cNvPr id="3" name="Text Placeholder 2">
            <a:extLst>
              <a:ext uri="{FF2B5EF4-FFF2-40B4-BE49-F238E27FC236}">
                <a16:creationId xmlns:a16="http://schemas.microsoft.com/office/drawing/2014/main" id="{863E70DB-3D24-9343-B29A-880ECBE088EB}"/>
              </a:ext>
            </a:extLst>
          </p:cNvPr>
          <p:cNvSpPr>
            <a:spLocks noGrp="1"/>
          </p:cNvSpPr>
          <p:nvPr>
            <p:ph type="body" sz="quarter" idx="12"/>
          </p:nvPr>
        </p:nvSpPr>
        <p:spPr>
          <a:xfrm>
            <a:off x="5242169" y="1836738"/>
            <a:ext cx="5878513" cy="4278312"/>
          </a:xfrm>
        </p:spPr>
        <p:txBody>
          <a:bodyPr/>
          <a:lstStyle/>
          <a:p>
            <a:pPr lvl="0"/>
            <a:r>
              <a:rPr lang="en-US" dirty="0"/>
              <a:t>Click to edit Master text styles</a:t>
            </a:r>
          </a:p>
        </p:txBody>
      </p:sp>
      <p:sp>
        <p:nvSpPr>
          <p:cNvPr id="13" name="Slide Number Placeholder 6">
            <a:extLst>
              <a:ext uri="{FF2B5EF4-FFF2-40B4-BE49-F238E27FC236}">
                <a16:creationId xmlns:a16="http://schemas.microsoft.com/office/drawing/2014/main" id="{D7BF2844-ED57-8247-A3B9-E89F663EC069}"/>
              </a:ext>
            </a:extLst>
          </p:cNvPr>
          <p:cNvSpPr>
            <a:spLocks noGrp="1"/>
          </p:cNvSpPr>
          <p:nvPr>
            <p:ph type="sldNum" sz="quarter" idx="4"/>
          </p:nvPr>
        </p:nvSpPr>
        <p:spPr>
          <a:xfrm>
            <a:off x="11343098" y="6337572"/>
            <a:ext cx="848902" cy="365125"/>
          </a:xfrm>
          <a:prstGeom prst="rect">
            <a:avLst/>
          </a:prstGeom>
        </p:spPr>
        <p:txBody>
          <a:bodyPr vert="horz" lIns="91440" tIns="45720" rIns="91440" bIns="45720" rtlCol="0" anchor="ctr"/>
          <a:lstStyle>
            <a:lvl1pPr algn="r">
              <a:defRPr sz="1800">
                <a:solidFill>
                  <a:schemeClr val="tx1">
                    <a:tint val="75000"/>
                  </a:schemeClr>
                </a:solidFill>
                <a:latin typeface="Helvetica" pitchFamily="2" charset="0"/>
              </a:defRPr>
            </a:lvl1pPr>
          </a:lstStyle>
          <a:p>
            <a:fld id="{78B70B86-85C2-EF4D-AAB7-417F7A93D158}" type="slidenum">
              <a:rPr lang="en-US" smtClean="0"/>
              <a:pPr/>
              <a:t>‹#›</a:t>
            </a:fld>
            <a:endParaRPr lang="en-US" dirty="0"/>
          </a:p>
        </p:txBody>
      </p:sp>
      <p:sp>
        <p:nvSpPr>
          <p:cNvPr id="11" name="Footer Placeholder 2">
            <a:extLst>
              <a:ext uri="{FF2B5EF4-FFF2-40B4-BE49-F238E27FC236}">
                <a16:creationId xmlns:a16="http://schemas.microsoft.com/office/drawing/2014/main" id="{E92803C2-133D-E94D-BD85-F77BC5E0F658}"/>
              </a:ext>
            </a:extLst>
          </p:cNvPr>
          <p:cNvSpPr>
            <a:spLocks noGrp="1"/>
          </p:cNvSpPr>
          <p:nvPr>
            <p:ph type="ftr" sz="quarter" idx="13"/>
          </p:nvPr>
        </p:nvSpPr>
        <p:spPr>
          <a:xfrm>
            <a:off x="4038600" y="6538276"/>
            <a:ext cx="4114800" cy="365125"/>
          </a:xfrm>
        </p:spPr>
        <p:txBody>
          <a:bodyPr/>
          <a:lstStyle/>
          <a:p>
            <a:r>
              <a:rPr lang="en-US" dirty="0" err="1"/>
              <a:t>www.</a:t>
            </a:r>
            <a:r>
              <a:rPr lang="en-US" dirty="0" err="1">
                <a:cs typeface="Poppins" panose="00000500000000000000" pitchFamily="2" charset="0"/>
              </a:rPr>
              <a:t>gatekeeper-systems</a:t>
            </a:r>
            <a:r>
              <a:rPr lang="en-US" dirty="0" err="1"/>
              <a:t>.com</a:t>
            </a:r>
            <a:r>
              <a:rPr lang="en-US" dirty="0"/>
              <a:t> | TSX-V:GSI | OTC:GKPRF</a:t>
            </a:r>
          </a:p>
        </p:txBody>
      </p:sp>
    </p:spTree>
    <p:extLst>
      <p:ext uri="{BB962C8B-B14F-4D97-AF65-F5344CB8AC3E}">
        <p14:creationId xmlns:p14="http://schemas.microsoft.com/office/powerpoint/2010/main" val="1767850110"/>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81193" y="1855106"/>
            <a:ext cx="5393102" cy="536005"/>
          </a:xfrm>
        </p:spPr>
        <p:txBody>
          <a:bodyPr anchor="b">
            <a:noAutofit/>
          </a:bodyPr>
          <a:lstStyle>
            <a:lvl1pPr marL="0" indent="0">
              <a:buNone/>
              <a:defRPr sz="22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530266"/>
            <a:ext cx="5393100" cy="352934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707" y="1855106"/>
            <a:ext cx="5393102" cy="553373"/>
          </a:xfrm>
        </p:spPr>
        <p:txBody>
          <a:bodyPr anchor="b">
            <a:noAutofit/>
          </a:bodyPr>
          <a:lstStyle>
            <a:lvl1pPr marL="0" indent="0">
              <a:buNone/>
              <a:defRPr sz="22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530266"/>
            <a:ext cx="5393100" cy="352934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ectangle 13">
            <a:extLst>
              <a:ext uri="{FF2B5EF4-FFF2-40B4-BE49-F238E27FC236}">
                <a16:creationId xmlns:a16="http://schemas.microsoft.com/office/drawing/2014/main" id="{3D798079-A3DE-4895-AFB9-AA363F5CEBE3}"/>
              </a:ext>
            </a:extLst>
          </p:cNvPr>
          <p:cNvSpPr/>
          <p:nvPr userDrawn="1"/>
        </p:nvSpPr>
        <p:spPr>
          <a:xfrm>
            <a:off x="-25401" y="403676"/>
            <a:ext cx="12217400" cy="12493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Calibri Light" panose="020F0302020204030204" pitchFamily="34" charset="0"/>
            </a:endParaRPr>
          </a:p>
        </p:txBody>
      </p:sp>
      <p:sp>
        <p:nvSpPr>
          <p:cNvPr id="19" name="Title 1">
            <a:extLst>
              <a:ext uri="{FF2B5EF4-FFF2-40B4-BE49-F238E27FC236}">
                <a16:creationId xmlns:a16="http://schemas.microsoft.com/office/drawing/2014/main" id="{F7C73BBC-6858-6348-ACDF-ED57E3457881}"/>
              </a:ext>
            </a:extLst>
          </p:cNvPr>
          <p:cNvSpPr>
            <a:spLocks noGrp="1"/>
          </p:cNvSpPr>
          <p:nvPr>
            <p:ph type="title"/>
          </p:nvPr>
        </p:nvSpPr>
        <p:spPr>
          <a:xfrm>
            <a:off x="341376" y="220663"/>
            <a:ext cx="10463411" cy="1189554"/>
          </a:xfrm>
        </p:spPr>
        <p:txBody>
          <a:bodyPr>
            <a:normAutofit/>
          </a:bodyPr>
          <a:lstStyle>
            <a:lvl1pPr>
              <a:defRPr sz="4000" b="1">
                <a:solidFill>
                  <a:srgbClr val="FBD80F"/>
                </a:solidFill>
                <a:latin typeface="Helvetica" pitchFamily="2" charset="0"/>
                <a:cs typeface="Calibri Light" panose="020F0302020204030204" pitchFamily="34" charset="0"/>
              </a:defRPr>
            </a:lvl1pPr>
          </a:lstStyle>
          <a:p>
            <a:r>
              <a:rPr lang="en-US" dirty="0"/>
              <a:t>Click to edit Master title style</a:t>
            </a:r>
            <a:endParaRPr lang="en-CA" dirty="0"/>
          </a:p>
        </p:txBody>
      </p:sp>
      <p:sp>
        <p:nvSpPr>
          <p:cNvPr id="10" name="Slide Number Placeholder 6">
            <a:extLst>
              <a:ext uri="{FF2B5EF4-FFF2-40B4-BE49-F238E27FC236}">
                <a16:creationId xmlns:a16="http://schemas.microsoft.com/office/drawing/2014/main" id="{07295468-7B4D-714B-AC6E-41C8E5CB5385}"/>
              </a:ext>
            </a:extLst>
          </p:cNvPr>
          <p:cNvSpPr>
            <a:spLocks noGrp="1"/>
          </p:cNvSpPr>
          <p:nvPr>
            <p:ph type="sldNum" sz="quarter" idx="10"/>
          </p:nvPr>
        </p:nvSpPr>
        <p:spPr>
          <a:xfrm>
            <a:off x="11343098" y="6337572"/>
            <a:ext cx="848902" cy="365125"/>
          </a:xfrm>
          <a:prstGeom prst="rect">
            <a:avLst/>
          </a:prstGeom>
        </p:spPr>
        <p:txBody>
          <a:bodyPr vert="horz" lIns="91440" tIns="45720" rIns="91440" bIns="45720" rtlCol="0" anchor="ctr"/>
          <a:lstStyle>
            <a:lvl1pPr algn="r">
              <a:defRPr sz="1800">
                <a:solidFill>
                  <a:schemeClr val="tx1">
                    <a:tint val="75000"/>
                  </a:schemeClr>
                </a:solidFill>
                <a:latin typeface="Helvetica" pitchFamily="2" charset="0"/>
              </a:defRPr>
            </a:lvl1pPr>
          </a:lstStyle>
          <a:p>
            <a:fld id="{78B70B86-85C2-EF4D-AAB7-417F7A93D158}" type="slidenum">
              <a:rPr lang="en-US" smtClean="0"/>
              <a:pPr/>
              <a:t>‹#›</a:t>
            </a:fld>
            <a:endParaRPr lang="en-US" dirty="0"/>
          </a:p>
        </p:txBody>
      </p:sp>
      <p:sp>
        <p:nvSpPr>
          <p:cNvPr id="9" name="Footer Placeholder 2">
            <a:extLst>
              <a:ext uri="{FF2B5EF4-FFF2-40B4-BE49-F238E27FC236}">
                <a16:creationId xmlns:a16="http://schemas.microsoft.com/office/drawing/2014/main" id="{F899A14F-0C82-6340-8B6E-F5520210A2C4}"/>
              </a:ext>
            </a:extLst>
          </p:cNvPr>
          <p:cNvSpPr>
            <a:spLocks noGrp="1"/>
          </p:cNvSpPr>
          <p:nvPr>
            <p:ph type="ftr" sz="quarter" idx="11"/>
          </p:nvPr>
        </p:nvSpPr>
        <p:spPr>
          <a:xfrm>
            <a:off x="4038600" y="6538276"/>
            <a:ext cx="4114800" cy="365125"/>
          </a:xfrm>
        </p:spPr>
        <p:txBody>
          <a:bodyPr/>
          <a:lstStyle/>
          <a:p>
            <a:r>
              <a:rPr lang="en-US" dirty="0" err="1"/>
              <a:t>www.</a:t>
            </a:r>
            <a:r>
              <a:rPr lang="en-US" dirty="0" err="1">
                <a:cs typeface="Poppins" panose="00000500000000000000" pitchFamily="2" charset="0"/>
              </a:rPr>
              <a:t>gatekeeper-systems</a:t>
            </a:r>
            <a:r>
              <a:rPr lang="en-US" dirty="0" err="1"/>
              <a:t>.com</a:t>
            </a:r>
            <a:r>
              <a:rPr lang="en-US" dirty="0"/>
              <a:t> | TSX-V:GSI | OTC:GKPRF</a:t>
            </a:r>
          </a:p>
        </p:txBody>
      </p:sp>
    </p:spTree>
    <p:extLst>
      <p:ext uri="{BB962C8B-B14F-4D97-AF65-F5344CB8AC3E}">
        <p14:creationId xmlns:p14="http://schemas.microsoft.com/office/powerpoint/2010/main" val="2720934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l Screen 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55BB033-1F0E-4FC6-A34F-C13A0FDF5977}"/>
              </a:ext>
            </a:extLst>
          </p:cNvPr>
          <p:cNvSpPr>
            <a:spLocks noGrp="1"/>
          </p:cNvSpPr>
          <p:nvPr>
            <p:ph type="pic" sz="quarter" idx="12"/>
          </p:nvPr>
        </p:nvSpPr>
        <p:spPr>
          <a:xfrm>
            <a:off x="0" y="0"/>
            <a:ext cx="12192000" cy="6858000"/>
          </a:xfrm>
        </p:spPr>
        <p:txBody>
          <a:bodyPr/>
          <a:lstStyle>
            <a:lvl1pPr algn="ctr">
              <a:defRPr/>
            </a:lvl1pPr>
          </a:lstStyle>
          <a:p>
            <a:r>
              <a:rPr lang="en-US"/>
              <a:t>Click icon to add picture</a:t>
            </a:r>
            <a:endParaRPr lang="en-CA" dirty="0"/>
          </a:p>
        </p:txBody>
      </p:sp>
      <p:sp>
        <p:nvSpPr>
          <p:cNvPr id="4" name="Footer Placeholder 2">
            <a:extLst>
              <a:ext uri="{FF2B5EF4-FFF2-40B4-BE49-F238E27FC236}">
                <a16:creationId xmlns:a16="http://schemas.microsoft.com/office/drawing/2014/main" id="{6F49E179-60F0-E14D-AE04-1641B854DFB3}"/>
              </a:ext>
            </a:extLst>
          </p:cNvPr>
          <p:cNvSpPr>
            <a:spLocks noGrp="1"/>
          </p:cNvSpPr>
          <p:nvPr>
            <p:ph type="ftr" sz="quarter" idx="11"/>
          </p:nvPr>
        </p:nvSpPr>
        <p:spPr>
          <a:xfrm>
            <a:off x="4038600" y="6538276"/>
            <a:ext cx="4114800" cy="365125"/>
          </a:xfrm>
        </p:spPr>
        <p:txBody>
          <a:bodyPr/>
          <a:lstStyle/>
          <a:p>
            <a:r>
              <a:rPr lang="en-US" dirty="0" err="1"/>
              <a:t>www.</a:t>
            </a:r>
            <a:r>
              <a:rPr lang="en-US" dirty="0" err="1">
                <a:cs typeface="Poppins" panose="00000500000000000000" pitchFamily="2" charset="0"/>
              </a:rPr>
              <a:t>gatekeeper-systems</a:t>
            </a:r>
            <a:r>
              <a:rPr lang="en-US" dirty="0" err="1"/>
              <a:t>.com</a:t>
            </a:r>
            <a:r>
              <a:rPr lang="en-US" dirty="0"/>
              <a:t> | TSX-V:GSI | OTC:GKPRF</a:t>
            </a:r>
          </a:p>
        </p:txBody>
      </p:sp>
      <p:sp>
        <p:nvSpPr>
          <p:cNvPr id="7" name="Slide Number Placeholder 5">
            <a:extLst>
              <a:ext uri="{FF2B5EF4-FFF2-40B4-BE49-F238E27FC236}">
                <a16:creationId xmlns:a16="http://schemas.microsoft.com/office/drawing/2014/main" id="{8FB9A87E-B571-3F4C-8B0F-27F310F79181}"/>
              </a:ext>
            </a:extLst>
          </p:cNvPr>
          <p:cNvSpPr>
            <a:spLocks noGrp="1"/>
          </p:cNvSpPr>
          <p:nvPr>
            <p:ph type="sldNum" sz="quarter" idx="4"/>
          </p:nvPr>
        </p:nvSpPr>
        <p:spPr>
          <a:xfrm>
            <a:off x="8610600" y="6492807"/>
            <a:ext cx="2743200" cy="365125"/>
          </a:xfrm>
          <a:prstGeom prst="rect">
            <a:avLst/>
          </a:prstGeom>
        </p:spPr>
        <p:txBody>
          <a:bodyPr vert="horz" lIns="91440" tIns="45720" rIns="91440" bIns="45720" rtlCol="0" anchor="ctr"/>
          <a:lstStyle>
            <a:lvl1pPr algn="r">
              <a:defRPr sz="1200">
                <a:solidFill>
                  <a:schemeClr val="bg1"/>
                </a:solidFill>
              </a:defRPr>
            </a:lvl1pPr>
          </a:lstStyle>
          <a:p>
            <a:fld id="{78B70B86-85C2-EF4D-AAB7-417F7A93D158}" type="slidenum">
              <a:rPr lang="en-US" smtClean="0"/>
              <a:pPr/>
              <a:t>‹#›</a:t>
            </a:fld>
            <a:endParaRPr lang="en-US" dirty="0"/>
          </a:p>
        </p:txBody>
      </p:sp>
    </p:spTree>
    <p:extLst>
      <p:ext uri="{BB962C8B-B14F-4D97-AF65-F5344CB8AC3E}">
        <p14:creationId xmlns:p14="http://schemas.microsoft.com/office/powerpoint/2010/main" val="34678336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oadMap (3 Part)">
    <p:spTree>
      <p:nvGrpSpPr>
        <p:cNvPr id="1" name=""/>
        <p:cNvGrpSpPr/>
        <p:nvPr/>
      </p:nvGrpSpPr>
      <p:grpSpPr>
        <a:xfrm>
          <a:off x="0" y="0"/>
          <a:ext cx="0" cy="0"/>
          <a:chOff x="0" y="0"/>
          <a:chExt cx="0" cy="0"/>
        </a:xfrm>
      </p:grpSpPr>
      <p:sp>
        <p:nvSpPr>
          <p:cNvPr id="39" name="Callout: Line 38">
            <a:extLst>
              <a:ext uri="{FF2B5EF4-FFF2-40B4-BE49-F238E27FC236}">
                <a16:creationId xmlns:a16="http://schemas.microsoft.com/office/drawing/2014/main" id="{4626378F-A929-48FD-A386-9C06DC027252}"/>
              </a:ext>
            </a:extLst>
          </p:cNvPr>
          <p:cNvSpPr/>
          <p:nvPr userDrawn="1"/>
        </p:nvSpPr>
        <p:spPr>
          <a:xfrm>
            <a:off x="4649288" y="3303390"/>
            <a:ext cx="3098078" cy="2913604"/>
          </a:xfrm>
          <a:prstGeom prst="borderCallout1">
            <a:avLst>
              <a:gd name="adj1" fmla="val -11773"/>
              <a:gd name="adj2" fmla="val 51158"/>
              <a:gd name="adj3" fmla="val -91"/>
              <a:gd name="adj4" fmla="val 51041"/>
            </a:avLst>
          </a:prstGeom>
          <a:noFill/>
          <a:ln w="57150">
            <a:solidFill>
              <a:srgbClr val="969FA7"/>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dirty="0">
              <a:solidFill>
                <a:schemeClr val="tx1"/>
              </a:solidFill>
            </a:endParaRPr>
          </a:p>
        </p:txBody>
      </p:sp>
      <p:sp>
        <p:nvSpPr>
          <p:cNvPr id="33" name="Callout: Line 32">
            <a:extLst>
              <a:ext uri="{FF2B5EF4-FFF2-40B4-BE49-F238E27FC236}">
                <a16:creationId xmlns:a16="http://schemas.microsoft.com/office/drawing/2014/main" id="{6E08F0FA-D3B3-43A6-B5CC-5FABD7CC2415}"/>
              </a:ext>
            </a:extLst>
          </p:cNvPr>
          <p:cNvSpPr/>
          <p:nvPr userDrawn="1"/>
        </p:nvSpPr>
        <p:spPr>
          <a:xfrm>
            <a:off x="940523" y="3303390"/>
            <a:ext cx="3098078" cy="2913604"/>
          </a:xfrm>
          <a:prstGeom prst="borderCallout1">
            <a:avLst>
              <a:gd name="adj1" fmla="val -14425"/>
              <a:gd name="adj2" fmla="val 51158"/>
              <a:gd name="adj3" fmla="val -91"/>
              <a:gd name="adj4" fmla="val 51041"/>
            </a:avLst>
          </a:prstGeom>
          <a:noFill/>
          <a:ln w="57150">
            <a:solidFill>
              <a:srgbClr val="969FA7"/>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dirty="0">
              <a:solidFill>
                <a:schemeClr val="tx1"/>
              </a:solidFill>
            </a:endParaRPr>
          </a:p>
        </p:txBody>
      </p:sp>
      <p:sp>
        <p:nvSpPr>
          <p:cNvPr id="5" name="Title 1">
            <a:extLst>
              <a:ext uri="{FF2B5EF4-FFF2-40B4-BE49-F238E27FC236}">
                <a16:creationId xmlns:a16="http://schemas.microsoft.com/office/drawing/2014/main" id="{5BF1F08E-03DC-4852-8D4B-94181EC34694}"/>
              </a:ext>
            </a:extLst>
          </p:cNvPr>
          <p:cNvSpPr txBox="1">
            <a:spLocks/>
          </p:cNvSpPr>
          <p:nvPr userDrawn="1"/>
        </p:nvSpPr>
        <p:spPr>
          <a:xfrm>
            <a:off x="1883810" y="743547"/>
            <a:ext cx="9200983" cy="1013800"/>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dirty="0">
                <a:latin typeface="Calibri Light" panose="020F0302020204030204" pitchFamily="34" charset="0"/>
                <a:cs typeface="Calibri Light" panose="020F0302020204030204" pitchFamily="34" charset="0"/>
              </a:rPr>
              <a:t>NAESB Practice Notes	</a:t>
            </a:r>
          </a:p>
        </p:txBody>
      </p:sp>
      <p:sp>
        <p:nvSpPr>
          <p:cNvPr id="7" name="Rectangle 6">
            <a:extLst>
              <a:ext uri="{FF2B5EF4-FFF2-40B4-BE49-F238E27FC236}">
                <a16:creationId xmlns:a16="http://schemas.microsoft.com/office/drawing/2014/main" id="{6A64B9E9-8F16-4FF4-8F7B-BA040808ADD8}"/>
              </a:ext>
            </a:extLst>
          </p:cNvPr>
          <p:cNvSpPr/>
          <p:nvPr userDrawn="1"/>
        </p:nvSpPr>
        <p:spPr>
          <a:xfrm>
            <a:off x="-25401" y="403676"/>
            <a:ext cx="12217400" cy="12493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Calibri Light" panose="020F0302020204030204" pitchFamily="34" charset="0"/>
            </a:endParaRPr>
          </a:p>
        </p:txBody>
      </p:sp>
      <p:sp>
        <p:nvSpPr>
          <p:cNvPr id="9" name="Title 1">
            <a:extLst>
              <a:ext uri="{FF2B5EF4-FFF2-40B4-BE49-F238E27FC236}">
                <a16:creationId xmlns:a16="http://schemas.microsoft.com/office/drawing/2014/main" id="{DB219D04-96A2-43FD-935E-BE08D228E3A8}"/>
              </a:ext>
            </a:extLst>
          </p:cNvPr>
          <p:cNvSpPr txBox="1">
            <a:spLocks/>
          </p:cNvSpPr>
          <p:nvPr userDrawn="1"/>
        </p:nvSpPr>
        <p:spPr>
          <a:xfrm>
            <a:off x="209551" y="360491"/>
            <a:ext cx="1079500" cy="1013800"/>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4000" b="1" dirty="0">
              <a:latin typeface="Calibri Light" panose="020F0302020204030204" pitchFamily="34" charset="0"/>
              <a:cs typeface="Calibri Light" panose="020F0302020204030204" pitchFamily="34" charset="0"/>
            </a:endParaRPr>
          </a:p>
        </p:txBody>
      </p:sp>
      <p:sp>
        <p:nvSpPr>
          <p:cNvPr id="10" name="Title 1">
            <a:extLst>
              <a:ext uri="{FF2B5EF4-FFF2-40B4-BE49-F238E27FC236}">
                <a16:creationId xmlns:a16="http://schemas.microsoft.com/office/drawing/2014/main" id="{51185A04-8D03-4343-9EB0-72E678590E5E}"/>
              </a:ext>
            </a:extLst>
          </p:cNvPr>
          <p:cNvSpPr txBox="1">
            <a:spLocks/>
          </p:cNvSpPr>
          <p:nvPr userDrawn="1"/>
        </p:nvSpPr>
        <p:spPr>
          <a:xfrm>
            <a:off x="214513" y="346594"/>
            <a:ext cx="1079500" cy="1013800"/>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4000" b="1" dirty="0">
              <a:latin typeface="Calibri Light" panose="020F0302020204030204" pitchFamily="34" charset="0"/>
              <a:cs typeface="Calibri Light" panose="020F0302020204030204" pitchFamily="34" charset="0"/>
            </a:endParaRPr>
          </a:p>
        </p:txBody>
      </p:sp>
      <p:sp>
        <p:nvSpPr>
          <p:cNvPr id="18" name="Arrow: Chevron 17">
            <a:extLst>
              <a:ext uri="{FF2B5EF4-FFF2-40B4-BE49-F238E27FC236}">
                <a16:creationId xmlns:a16="http://schemas.microsoft.com/office/drawing/2014/main" id="{B0E6B7B9-7881-489E-81D5-BF0629C52EBF}"/>
              </a:ext>
            </a:extLst>
          </p:cNvPr>
          <p:cNvSpPr/>
          <p:nvPr userDrawn="1"/>
        </p:nvSpPr>
        <p:spPr>
          <a:xfrm>
            <a:off x="4293515" y="2237748"/>
            <a:ext cx="3809624" cy="715992"/>
          </a:xfrm>
          <a:prstGeom prst="chevron">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4" name="Arrow: Chevron 23">
            <a:extLst>
              <a:ext uri="{FF2B5EF4-FFF2-40B4-BE49-F238E27FC236}">
                <a16:creationId xmlns:a16="http://schemas.microsoft.com/office/drawing/2014/main" id="{543754B9-27DF-4D02-868F-9B7CFDF7042C}"/>
              </a:ext>
            </a:extLst>
          </p:cNvPr>
          <p:cNvSpPr/>
          <p:nvPr userDrawn="1"/>
        </p:nvSpPr>
        <p:spPr>
          <a:xfrm>
            <a:off x="7999998" y="2237748"/>
            <a:ext cx="3809624" cy="715992"/>
          </a:xfrm>
          <a:prstGeom prst="chevron">
            <a:avLst/>
          </a:prstGeom>
          <a:noFill/>
          <a:ln w="38100">
            <a:solidFill>
              <a:srgbClr val="D0D3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7" name="Arrow: Chevron 26">
            <a:extLst>
              <a:ext uri="{FF2B5EF4-FFF2-40B4-BE49-F238E27FC236}">
                <a16:creationId xmlns:a16="http://schemas.microsoft.com/office/drawing/2014/main" id="{E6D38636-6661-4020-858A-0D63D0C3EE50}"/>
              </a:ext>
            </a:extLst>
          </p:cNvPr>
          <p:cNvSpPr/>
          <p:nvPr userDrawn="1"/>
        </p:nvSpPr>
        <p:spPr>
          <a:xfrm>
            <a:off x="587032" y="2237748"/>
            <a:ext cx="3809624" cy="715992"/>
          </a:xfrm>
          <a:prstGeom prst="chevron">
            <a:avLst/>
          </a:prstGeom>
          <a:solidFill>
            <a:schemeClr val="bg1"/>
          </a:solidFill>
          <a:ln w="38100">
            <a:solidFill>
              <a:srgbClr val="FBD8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32" name="Text Placeholder 31">
            <a:extLst>
              <a:ext uri="{FF2B5EF4-FFF2-40B4-BE49-F238E27FC236}">
                <a16:creationId xmlns:a16="http://schemas.microsoft.com/office/drawing/2014/main" id="{FE873EEE-5A0C-4129-BD80-7DE753504DF0}"/>
              </a:ext>
            </a:extLst>
          </p:cNvPr>
          <p:cNvSpPr>
            <a:spLocks noGrp="1"/>
          </p:cNvSpPr>
          <p:nvPr>
            <p:ph type="body" sz="quarter" idx="13" hasCustomPrompt="1"/>
          </p:nvPr>
        </p:nvSpPr>
        <p:spPr>
          <a:xfrm>
            <a:off x="1294013" y="2290944"/>
            <a:ext cx="2519362" cy="609600"/>
          </a:xfrm>
        </p:spPr>
        <p:txBody>
          <a:bodyPr/>
          <a:lstStyle>
            <a:lvl1pPr marL="0" indent="0" algn="ctr">
              <a:buNone/>
              <a:defRPr b="1">
                <a:solidFill>
                  <a:srgbClr val="1F2732"/>
                </a:solidFill>
                <a:latin typeface="Helvetica" pitchFamily="2" charset="0"/>
                <a:cs typeface="Calibri" panose="020F0502020204030204" pitchFamily="34" charset="0"/>
              </a:defRPr>
            </a:lvl1pPr>
          </a:lstStyle>
          <a:p>
            <a:pPr lvl="0"/>
            <a:r>
              <a:rPr lang="en-US" dirty="0"/>
              <a:t>Stage Name/Date</a:t>
            </a:r>
          </a:p>
        </p:txBody>
      </p:sp>
      <p:sp>
        <p:nvSpPr>
          <p:cNvPr id="34" name="Text Placeholder 31">
            <a:extLst>
              <a:ext uri="{FF2B5EF4-FFF2-40B4-BE49-F238E27FC236}">
                <a16:creationId xmlns:a16="http://schemas.microsoft.com/office/drawing/2014/main" id="{031BEC5E-7647-4744-8CD8-46650D5CBB73}"/>
              </a:ext>
            </a:extLst>
          </p:cNvPr>
          <p:cNvSpPr>
            <a:spLocks noGrp="1"/>
          </p:cNvSpPr>
          <p:nvPr>
            <p:ph type="body" sz="quarter" idx="14" hasCustomPrompt="1"/>
          </p:nvPr>
        </p:nvSpPr>
        <p:spPr>
          <a:xfrm>
            <a:off x="4938646" y="2290944"/>
            <a:ext cx="2519362" cy="609600"/>
          </a:xfrm>
        </p:spPr>
        <p:txBody>
          <a:bodyPr/>
          <a:lstStyle>
            <a:lvl1pPr marL="0" indent="0" algn="ctr">
              <a:buNone/>
              <a:defRPr b="1">
                <a:solidFill>
                  <a:srgbClr val="1F2732"/>
                </a:solidFill>
                <a:latin typeface="Helvetica" pitchFamily="2" charset="0"/>
                <a:cs typeface="Calibri" panose="020F0502020204030204" pitchFamily="34" charset="0"/>
              </a:defRPr>
            </a:lvl1pPr>
          </a:lstStyle>
          <a:p>
            <a:pPr lvl="0"/>
            <a:r>
              <a:rPr lang="en-US" dirty="0"/>
              <a:t>Stage Name/Date</a:t>
            </a:r>
          </a:p>
        </p:txBody>
      </p:sp>
      <p:sp>
        <p:nvSpPr>
          <p:cNvPr id="35" name="Text Placeholder 31">
            <a:extLst>
              <a:ext uri="{FF2B5EF4-FFF2-40B4-BE49-F238E27FC236}">
                <a16:creationId xmlns:a16="http://schemas.microsoft.com/office/drawing/2014/main" id="{ADD4AB3F-F1AF-4744-81CF-9BABD888DE0F}"/>
              </a:ext>
            </a:extLst>
          </p:cNvPr>
          <p:cNvSpPr>
            <a:spLocks noGrp="1"/>
          </p:cNvSpPr>
          <p:nvPr>
            <p:ph type="body" sz="quarter" idx="15" hasCustomPrompt="1"/>
          </p:nvPr>
        </p:nvSpPr>
        <p:spPr>
          <a:xfrm>
            <a:off x="8583279" y="2290944"/>
            <a:ext cx="2519362" cy="609600"/>
          </a:xfrm>
        </p:spPr>
        <p:txBody>
          <a:bodyPr/>
          <a:lstStyle>
            <a:lvl1pPr marL="0" indent="0" algn="ctr">
              <a:buNone/>
              <a:defRPr b="1">
                <a:solidFill>
                  <a:srgbClr val="1F2732"/>
                </a:solidFill>
                <a:latin typeface="Helvetica" pitchFamily="2" charset="0"/>
                <a:cs typeface="Calibri" panose="020F0502020204030204" pitchFamily="34" charset="0"/>
              </a:defRPr>
            </a:lvl1pPr>
          </a:lstStyle>
          <a:p>
            <a:pPr lvl="0"/>
            <a:r>
              <a:rPr lang="en-US" dirty="0"/>
              <a:t>Stage Name/Date</a:t>
            </a:r>
          </a:p>
        </p:txBody>
      </p:sp>
      <p:sp>
        <p:nvSpPr>
          <p:cNvPr id="41" name="Text Placeholder 31">
            <a:extLst>
              <a:ext uri="{FF2B5EF4-FFF2-40B4-BE49-F238E27FC236}">
                <a16:creationId xmlns:a16="http://schemas.microsoft.com/office/drawing/2014/main" id="{BBB6A209-EE33-4C66-9420-1D936B93BFA9}"/>
              </a:ext>
            </a:extLst>
          </p:cNvPr>
          <p:cNvSpPr>
            <a:spLocks noGrp="1"/>
          </p:cNvSpPr>
          <p:nvPr>
            <p:ph type="body" sz="quarter" idx="16" hasCustomPrompt="1"/>
          </p:nvPr>
        </p:nvSpPr>
        <p:spPr>
          <a:xfrm>
            <a:off x="1079500" y="3373345"/>
            <a:ext cx="2870200" cy="2741107"/>
          </a:xfrm>
        </p:spPr>
        <p:txBody>
          <a:bodyPr anchor="t" anchorCtr="0"/>
          <a:lstStyle>
            <a:lvl1pPr marL="0" indent="0" algn="ctr">
              <a:buNone/>
              <a:defRPr b="0" i="0">
                <a:solidFill>
                  <a:schemeClr val="tx1"/>
                </a:solidFill>
                <a:latin typeface="Helvetica Light" panose="020B0403020202020204" pitchFamily="34" charset="0"/>
                <a:cs typeface="Calibri" panose="020F0502020204030204" pitchFamily="34" charset="0"/>
              </a:defRPr>
            </a:lvl1pPr>
          </a:lstStyle>
          <a:p>
            <a:pPr lvl="0"/>
            <a:r>
              <a:rPr lang="en-US" dirty="0"/>
              <a:t>Details</a:t>
            </a:r>
          </a:p>
        </p:txBody>
      </p:sp>
      <p:sp>
        <p:nvSpPr>
          <p:cNvPr id="42" name="Text Placeholder 31">
            <a:extLst>
              <a:ext uri="{FF2B5EF4-FFF2-40B4-BE49-F238E27FC236}">
                <a16:creationId xmlns:a16="http://schemas.microsoft.com/office/drawing/2014/main" id="{B74158D7-E3C7-40CE-B5A7-F45DD41972EB}"/>
              </a:ext>
            </a:extLst>
          </p:cNvPr>
          <p:cNvSpPr>
            <a:spLocks noGrp="1"/>
          </p:cNvSpPr>
          <p:nvPr>
            <p:ph type="body" sz="quarter" idx="17" hasCustomPrompt="1"/>
          </p:nvPr>
        </p:nvSpPr>
        <p:spPr>
          <a:xfrm>
            <a:off x="4763227" y="3373345"/>
            <a:ext cx="2870200" cy="2741107"/>
          </a:xfrm>
        </p:spPr>
        <p:txBody>
          <a:bodyPr anchor="t" anchorCtr="0"/>
          <a:lstStyle>
            <a:lvl1pPr marL="0" indent="0" algn="ctr">
              <a:buNone/>
              <a:defRPr b="0" i="0">
                <a:solidFill>
                  <a:schemeClr val="tx1"/>
                </a:solidFill>
                <a:latin typeface="Helvetica Light" panose="020B0403020202020204" pitchFamily="34" charset="0"/>
                <a:cs typeface="Calibri" panose="020F0502020204030204" pitchFamily="34" charset="0"/>
              </a:defRPr>
            </a:lvl1pPr>
          </a:lstStyle>
          <a:p>
            <a:pPr lvl="0"/>
            <a:r>
              <a:rPr lang="en-US" dirty="0"/>
              <a:t>Details</a:t>
            </a:r>
          </a:p>
        </p:txBody>
      </p:sp>
      <p:sp>
        <p:nvSpPr>
          <p:cNvPr id="19" name="Callout: Line 38">
            <a:extLst>
              <a:ext uri="{FF2B5EF4-FFF2-40B4-BE49-F238E27FC236}">
                <a16:creationId xmlns:a16="http://schemas.microsoft.com/office/drawing/2014/main" id="{7DC27D2A-0866-0144-9D8F-82549503D802}"/>
              </a:ext>
            </a:extLst>
          </p:cNvPr>
          <p:cNvSpPr/>
          <p:nvPr userDrawn="1"/>
        </p:nvSpPr>
        <p:spPr>
          <a:xfrm>
            <a:off x="8358053" y="3303390"/>
            <a:ext cx="3098078" cy="2913604"/>
          </a:xfrm>
          <a:prstGeom prst="borderCallout1">
            <a:avLst>
              <a:gd name="adj1" fmla="val -11773"/>
              <a:gd name="adj2" fmla="val 51158"/>
              <a:gd name="adj3" fmla="val -91"/>
              <a:gd name="adj4" fmla="val 51041"/>
            </a:avLst>
          </a:prstGeom>
          <a:noFill/>
          <a:ln w="57150">
            <a:solidFill>
              <a:srgbClr val="969FA7"/>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dirty="0">
              <a:solidFill>
                <a:schemeClr val="tx1"/>
              </a:solidFill>
            </a:endParaRPr>
          </a:p>
        </p:txBody>
      </p:sp>
      <p:sp>
        <p:nvSpPr>
          <p:cNvPr id="22" name="Text Placeholder 31">
            <a:extLst>
              <a:ext uri="{FF2B5EF4-FFF2-40B4-BE49-F238E27FC236}">
                <a16:creationId xmlns:a16="http://schemas.microsoft.com/office/drawing/2014/main" id="{A0A653E8-B143-3648-925C-CDE4F09FCC2D}"/>
              </a:ext>
            </a:extLst>
          </p:cNvPr>
          <p:cNvSpPr>
            <a:spLocks noGrp="1"/>
          </p:cNvSpPr>
          <p:nvPr>
            <p:ph type="body" sz="quarter" idx="19" hasCustomPrompt="1"/>
          </p:nvPr>
        </p:nvSpPr>
        <p:spPr>
          <a:xfrm>
            <a:off x="8469710" y="3370279"/>
            <a:ext cx="2870200" cy="2741107"/>
          </a:xfrm>
        </p:spPr>
        <p:txBody>
          <a:bodyPr anchor="t" anchorCtr="0"/>
          <a:lstStyle>
            <a:lvl1pPr marL="0" indent="0" algn="ctr">
              <a:buNone/>
              <a:defRPr b="0" i="0">
                <a:solidFill>
                  <a:schemeClr val="tx1"/>
                </a:solidFill>
                <a:latin typeface="Helvetica Light" panose="020B0403020202020204" pitchFamily="34" charset="0"/>
                <a:cs typeface="Calibri" panose="020F0502020204030204" pitchFamily="34" charset="0"/>
              </a:defRPr>
            </a:lvl1pPr>
          </a:lstStyle>
          <a:p>
            <a:pPr lvl="0"/>
            <a:r>
              <a:rPr lang="en-US" dirty="0"/>
              <a:t>Details</a:t>
            </a:r>
          </a:p>
        </p:txBody>
      </p:sp>
      <p:sp>
        <p:nvSpPr>
          <p:cNvPr id="21" name="Title 1">
            <a:extLst>
              <a:ext uri="{FF2B5EF4-FFF2-40B4-BE49-F238E27FC236}">
                <a16:creationId xmlns:a16="http://schemas.microsoft.com/office/drawing/2014/main" id="{8E23D0D5-4951-6B4B-9878-2C6756B4C744}"/>
              </a:ext>
            </a:extLst>
          </p:cNvPr>
          <p:cNvSpPr>
            <a:spLocks noGrp="1"/>
          </p:cNvSpPr>
          <p:nvPr>
            <p:ph type="title"/>
          </p:nvPr>
        </p:nvSpPr>
        <p:spPr>
          <a:xfrm>
            <a:off x="341376" y="220663"/>
            <a:ext cx="10463411" cy="1189554"/>
          </a:xfrm>
        </p:spPr>
        <p:txBody>
          <a:bodyPr>
            <a:normAutofit/>
          </a:bodyPr>
          <a:lstStyle>
            <a:lvl1pPr>
              <a:defRPr sz="4000" b="1">
                <a:solidFill>
                  <a:srgbClr val="FBD80F"/>
                </a:solidFill>
                <a:latin typeface="Helvetica" pitchFamily="2" charset="0"/>
                <a:cs typeface="Calibri Light" panose="020F0302020204030204" pitchFamily="34" charset="0"/>
              </a:defRPr>
            </a:lvl1pPr>
          </a:lstStyle>
          <a:p>
            <a:r>
              <a:rPr lang="en-US" dirty="0"/>
              <a:t>Click to edit Master title style</a:t>
            </a:r>
            <a:endParaRPr lang="en-CA" dirty="0"/>
          </a:p>
        </p:txBody>
      </p:sp>
      <p:sp>
        <p:nvSpPr>
          <p:cNvPr id="25" name="Slide Number Placeholder 6">
            <a:extLst>
              <a:ext uri="{FF2B5EF4-FFF2-40B4-BE49-F238E27FC236}">
                <a16:creationId xmlns:a16="http://schemas.microsoft.com/office/drawing/2014/main" id="{ED192541-E4BA-1D49-80E8-3754FB81B4ED}"/>
              </a:ext>
            </a:extLst>
          </p:cNvPr>
          <p:cNvSpPr>
            <a:spLocks noGrp="1"/>
          </p:cNvSpPr>
          <p:nvPr>
            <p:ph type="sldNum" sz="quarter" idx="4"/>
          </p:nvPr>
        </p:nvSpPr>
        <p:spPr>
          <a:xfrm>
            <a:off x="11343098" y="6337572"/>
            <a:ext cx="848902" cy="365125"/>
          </a:xfrm>
          <a:prstGeom prst="rect">
            <a:avLst/>
          </a:prstGeom>
        </p:spPr>
        <p:txBody>
          <a:bodyPr vert="horz" lIns="91440" tIns="45720" rIns="91440" bIns="45720" rtlCol="0" anchor="ctr"/>
          <a:lstStyle>
            <a:lvl1pPr algn="r">
              <a:defRPr sz="1800">
                <a:solidFill>
                  <a:schemeClr val="tx1">
                    <a:tint val="75000"/>
                  </a:schemeClr>
                </a:solidFill>
                <a:latin typeface="Helvetica" pitchFamily="2" charset="0"/>
              </a:defRPr>
            </a:lvl1pPr>
          </a:lstStyle>
          <a:p>
            <a:fld id="{78B70B86-85C2-EF4D-AAB7-417F7A93D158}" type="slidenum">
              <a:rPr lang="en-US" smtClean="0"/>
              <a:pPr/>
              <a:t>‹#›</a:t>
            </a:fld>
            <a:endParaRPr lang="en-US" dirty="0"/>
          </a:p>
        </p:txBody>
      </p:sp>
      <p:sp>
        <p:nvSpPr>
          <p:cNvPr id="20" name="Footer Placeholder 2">
            <a:extLst>
              <a:ext uri="{FF2B5EF4-FFF2-40B4-BE49-F238E27FC236}">
                <a16:creationId xmlns:a16="http://schemas.microsoft.com/office/drawing/2014/main" id="{B5F61E75-F93D-8840-8FB1-61BC61F7B647}"/>
              </a:ext>
            </a:extLst>
          </p:cNvPr>
          <p:cNvSpPr>
            <a:spLocks noGrp="1"/>
          </p:cNvSpPr>
          <p:nvPr>
            <p:ph type="ftr" sz="quarter" idx="11"/>
          </p:nvPr>
        </p:nvSpPr>
        <p:spPr>
          <a:xfrm>
            <a:off x="4038600" y="6538276"/>
            <a:ext cx="4114800" cy="365125"/>
          </a:xfrm>
        </p:spPr>
        <p:txBody>
          <a:bodyPr/>
          <a:lstStyle/>
          <a:p>
            <a:r>
              <a:rPr lang="en-US" dirty="0" err="1"/>
              <a:t>www.</a:t>
            </a:r>
            <a:r>
              <a:rPr lang="en-US" dirty="0" err="1">
                <a:cs typeface="Poppins" panose="00000500000000000000" pitchFamily="2" charset="0"/>
              </a:rPr>
              <a:t>gatekeeper-systems</a:t>
            </a:r>
            <a:r>
              <a:rPr lang="en-US" dirty="0" err="1"/>
              <a:t>.com</a:t>
            </a:r>
            <a:r>
              <a:rPr lang="en-US" dirty="0"/>
              <a:t> | TSX-V:GSI | OTC:GKPRF</a:t>
            </a:r>
          </a:p>
        </p:txBody>
      </p:sp>
    </p:spTree>
    <p:extLst>
      <p:ext uri="{BB962C8B-B14F-4D97-AF65-F5344CB8AC3E}">
        <p14:creationId xmlns:p14="http://schemas.microsoft.com/office/powerpoint/2010/main" val="2704589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2750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400" fill="hold"/>
                                        <p:tgtEl>
                                          <p:spTgt spid="27"/>
                                        </p:tgtEl>
                                        <p:attrNameLst>
                                          <p:attrName>ppt_x</p:attrName>
                                        </p:attrNameLst>
                                      </p:cBhvr>
                                      <p:tavLst>
                                        <p:tav tm="0">
                                          <p:val>
                                            <p:strVal val="0-#ppt_w/2"/>
                                          </p:val>
                                        </p:tav>
                                        <p:tav tm="100000">
                                          <p:val>
                                            <p:strVal val="#ppt_x"/>
                                          </p:val>
                                        </p:tav>
                                      </p:tavLst>
                                    </p:anim>
                                    <p:anim calcmode="lin" valueType="num">
                                      <p:cBhvr additive="base">
                                        <p:cTn id="8" dur="400" fill="hold"/>
                                        <p:tgtEl>
                                          <p:spTgt spid="27"/>
                                        </p:tgtEl>
                                        <p:attrNameLst>
                                          <p:attrName>ppt_y</p:attrName>
                                        </p:attrNameLst>
                                      </p:cBhvr>
                                      <p:tavLst>
                                        <p:tav tm="0">
                                          <p:val>
                                            <p:strVal val="#ppt_y"/>
                                          </p:val>
                                        </p:tav>
                                        <p:tav tm="100000">
                                          <p:val>
                                            <p:strVal val="#ppt_y"/>
                                          </p:val>
                                        </p:tav>
                                      </p:tavLst>
                                    </p:anim>
                                  </p:childTnLst>
                                </p:cTn>
                              </p:par>
                            </p:childTnLst>
                          </p:cTn>
                        </p:par>
                        <p:par>
                          <p:cTn id="9" fill="hold">
                            <p:stCondLst>
                              <p:cond delay="400"/>
                            </p:stCondLst>
                            <p:childTnLst>
                              <p:par>
                                <p:cTn id="10" presetID="2" presetClass="entr" presetSubtype="8" decel="27500" fill="hold" grpId="0" nodeType="afterEffect" nodePh="1">
                                  <p:stCondLst>
                                    <p:cond delay="0"/>
                                  </p:stCondLst>
                                  <p:endCondLst>
                                    <p:cond evt="begin" delay="0">
                                      <p:tn val="10"/>
                                    </p:cond>
                                  </p:end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400" fill="hold"/>
                                        <p:tgtEl>
                                          <p:spTgt spid="18"/>
                                        </p:tgtEl>
                                        <p:attrNameLst>
                                          <p:attrName>ppt_x</p:attrName>
                                        </p:attrNameLst>
                                      </p:cBhvr>
                                      <p:tavLst>
                                        <p:tav tm="0">
                                          <p:val>
                                            <p:strVal val="0-#ppt_w/2"/>
                                          </p:val>
                                        </p:tav>
                                        <p:tav tm="100000">
                                          <p:val>
                                            <p:strVal val="#ppt_x"/>
                                          </p:val>
                                        </p:tav>
                                      </p:tavLst>
                                    </p:anim>
                                    <p:anim calcmode="lin" valueType="num">
                                      <p:cBhvr additive="base">
                                        <p:cTn id="13" dur="400" fill="hold"/>
                                        <p:tgtEl>
                                          <p:spTgt spid="18"/>
                                        </p:tgtEl>
                                        <p:attrNameLst>
                                          <p:attrName>ppt_y</p:attrName>
                                        </p:attrNameLst>
                                      </p:cBhvr>
                                      <p:tavLst>
                                        <p:tav tm="0">
                                          <p:val>
                                            <p:strVal val="#ppt_y"/>
                                          </p:val>
                                        </p:tav>
                                        <p:tav tm="100000">
                                          <p:val>
                                            <p:strVal val="#ppt_y"/>
                                          </p:val>
                                        </p:tav>
                                      </p:tavLst>
                                    </p:anim>
                                  </p:childTnLst>
                                </p:cTn>
                              </p:par>
                            </p:childTnLst>
                          </p:cTn>
                        </p:par>
                        <p:par>
                          <p:cTn id="14" fill="hold">
                            <p:stCondLst>
                              <p:cond delay="800"/>
                            </p:stCondLst>
                            <p:childTnLst>
                              <p:par>
                                <p:cTn id="15" presetID="2" presetClass="entr" presetSubtype="8" decel="27500"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400" fill="hold"/>
                                        <p:tgtEl>
                                          <p:spTgt spid="24"/>
                                        </p:tgtEl>
                                        <p:attrNameLst>
                                          <p:attrName>ppt_x</p:attrName>
                                        </p:attrNameLst>
                                      </p:cBhvr>
                                      <p:tavLst>
                                        <p:tav tm="0">
                                          <p:val>
                                            <p:strVal val="0-#ppt_w/2"/>
                                          </p:val>
                                        </p:tav>
                                        <p:tav tm="100000">
                                          <p:val>
                                            <p:strVal val="#ppt_x"/>
                                          </p:val>
                                        </p:tav>
                                      </p:tavLst>
                                    </p:anim>
                                    <p:anim calcmode="lin" valueType="num">
                                      <p:cBhvr additive="base">
                                        <p:cTn id="18" dur="400" fill="hold"/>
                                        <p:tgtEl>
                                          <p:spTgt spid="24"/>
                                        </p:tgtEl>
                                        <p:attrNameLst>
                                          <p:attrName>ppt_y</p:attrName>
                                        </p:attrNameLst>
                                      </p:cBhvr>
                                      <p:tavLst>
                                        <p:tav tm="0">
                                          <p:val>
                                            <p:strVal val="#ppt_y"/>
                                          </p:val>
                                        </p:tav>
                                        <p:tav tm="100000">
                                          <p:val>
                                            <p:strVal val="#ppt_y"/>
                                          </p:val>
                                        </p:tav>
                                      </p:tavLst>
                                    </p:anim>
                                  </p:childTnLst>
                                </p:cTn>
                              </p:par>
                            </p:childTnLst>
                          </p:cTn>
                        </p:par>
                        <p:par>
                          <p:cTn id="19" fill="hold">
                            <p:stCondLst>
                              <p:cond delay="1200"/>
                            </p:stCondLst>
                            <p:childTnLst>
                              <p:par>
                                <p:cTn id="20" presetID="42" presetClass="entr" presetSubtype="0" fill="hold" grpId="0" nodeType="afterEffect">
                                  <p:stCondLst>
                                    <p:cond delay="0"/>
                                  </p:stCondLst>
                                  <p:childTnLst>
                                    <p:set>
                                      <p:cBhvr>
                                        <p:cTn id="21" dur="1" fill="hold">
                                          <p:stCondLst>
                                            <p:cond delay="0"/>
                                          </p:stCondLst>
                                        </p:cTn>
                                        <p:tgtEl>
                                          <p:spTgt spid="32">
                                            <p:txEl>
                                              <p:pRg st="0" end="0"/>
                                            </p:txEl>
                                          </p:spTgt>
                                        </p:tgtEl>
                                        <p:attrNameLst>
                                          <p:attrName>style.visibility</p:attrName>
                                        </p:attrNameLst>
                                      </p:cBhvr>
                                      <p:to>
                                        <p:strVal val="visible"/>
                                      </p:to>
                                    </p:set>
                                    <p:animEffect transition="in" filter="fade">
                                      <p:cBhvr>
                                        <p:cTn id="22" dur="400"/>
                                        <p:tgtEl>
                                          <p:spTgt spid="32">
                                            <p:txEl>
                                              <p:pRg st="0" end="0"/>
                                            </p:txEl>
                                          </p:spTgt>
                                        </p:tgtEl>
                                      </p:cBhvr>
                                    </p:animEffect>
                                    <p:anim calcmode="lin" valueType="num">
                                      <p:cBhvr>
                                        <p:cTn id="23" dur="4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24" dur="4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1600"/>
                            </p:stCondLst>
                            <p:childTnLst>
                              <p:par>
                                <p:cTn id="26" presetID="42" presetClass="entr" presetSubtype="0" fill="hold" grpId="0" nodeType="afterEffect">
                                  <p:stCondLst>
                                    <p:cond delay="0"/>
                                  </p:stCondLst>
                                  <p:childTnLst>
                                    <p:set>
                                      <p:cBhvr>
                                        <p:cTn id="27" dur="1" fill="hold">
                                          <p:stCondLst>
                                            <p:cond delay="0"/>
                                          </p:stCondLst>
                                        </p:cTn>
                                        <p:tgtEl>
                                          <p:spTgt spid="34">
                                            <p:txEl>
                                              <p:pRg st="0" end="0"/>
                                            </p:txEl>
                                          </p:spTgt>
                                        </p:tgtEl>
                                        <p:attrNameLst>
                                          <p:attrName>style.visibility</p:attrName>
                                        </p:attrNameLst>
                                      </p:cBhvr>
                                      <p:to>
                                        <p:strVal val="visible"/>
                                      </p:to>
                                    </p:set>
                                    <p:animEffect transition="in" filter="fade">
                                      <p:cBhvr>
                                        <p:cTn id="28" dur="400"/>
                                        <p:tgtEl>
                                          <p:spTgt spid="34">
                                            <p:txEl>
                                              <p:pRg st="0" end="0"/>
                                            </p:txEl>
                                          </p:spTgt>
                                        </p:tgtEl>
                                      </p:cBhvr>
                                    </p:animEffect>
                                    <p:anim calcmode="lin" valueType="num">
                                      <p:cBhvr>
                                        <p:cTn id="29" dur="4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0" dur="4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35">
                                            <p:txEl>
                                              <p:pRg st="0" end="0"/>
                                            </p:txEl>
                                          </p:spTgt>
                                        </p:tgtEl>
                                        <p:attrNameLst>
                                          <p:attrName>style.visibility</p:attrName>
                                        </p:attrNameLst>
                                      </p:cBhvr>
                                      <p:to>
                                        <p:strVal val="visible"/>
                                      </p:to>
                                    </p:set>
                                    <p:animEffect transition="in" filter="fade">
                                      <p:cBhvr>
                                        <p:cTn id="34" dur="400"/>
                                        <p:tgtEl>
                                          <p:spTgt spid="35">
                                            <p:txEl>
                                              <p:pRg st="0" end="0"/>
                                            </p:txEl>
                                          </p:spTgt>
                                        </p:tgtEl>
                                      </p:cBhvr>
                                    </p:animEffect>
                                    <p:anim calcmode="lin" valueType="num">
                                      <p:cBhvr>
                                        <p:cTn id="35" dur="4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36" dur="4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up)">
                                      <p:cBhvr>
                                        <p:cTn id="41" dur="500"/>
                                        <p:tgtEl>
                                          <p:spTgt spid="33"/>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41">
                                            <p:txEl>
                                              <p:pRg st="0" end="0"/>
                                            </p:txEl>
                                          </p:spTgt>
                                        </p:tgtEl>
                                        <p:attrNameLst>
                                          <p:attrName>style.visibility</p:attrName>
                                        </p:attrNameLst>
                                      </p:cBhvr>
                                      <p:to>
                                        <p:strVal val="visible"/>
                                      </p:to>
                                    </p:set>
                                    <p:animEffect transition="in" filter="wipe(up)">
                                      <p:cBhvr>
                                        <p:cTn id="44" dur="500"/>
                                        <p:tgtEl>
                                          <p:spTgt spid="41">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wipe(up)">
                                      <p:cBhvr>
                                        <p:cTn id="49" dur="500"/>
                                        <p:tgtEl>
                                          <p:spTgt spid="39"/>
                                        </p:tgtEl>
                                      </p:cBhvr>
                                    </p:animEffect>
                                  </p:childTnLst>
                                </p:cTn>
                              </p:par>
                              <p:par>
                                <p:cTn id="50" presetID="22" presetClass="entr" presetSubtype="1" fill="hold" grpId="0" nodeType="withEffect">
                                  <p:stCondLst>
                                    <p:cond delay="0"/>
                                  </p:stCondLst>
                                  <p:childTnLst>
                                    <p:set>
                                      <p:cBhvr>
                                        <p:cTn id="51" dur="1" fill="hold">
                                          <p:stCondLst>
                                            <p:cond delay="0"/>
                                          </p:stCondLst>
                                        </p:cTn>
                                        <p:tgtEl>
                                          <p:spTgt spid="42">
                                            <p:txEl>
                                              <p:pRg st="0" end="0"/>
                                            </p:txEl>
                                          </p:spTgt>
                                        </p:tgtEl>
                                        <p:attrNameLst>
                                          <p:attrName>style.visibility</p:attrName>
                                        </p:attrNameLst>
                                      </p:cBhvr>
                                      <p:to>
                                        <p:strVal val="visible"/>
                                      </p:to>
                                    </p:set>
                                    <p:animEffect transition="in" filter="wipe(up)">
                                      <p:cBhvr>
                                        <p:cTn id="52" dur="500"/>
                                        <p:tgtEl>
                                          <p:spTgt spid="42">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par>
                                <p:cTn id="58" presetID="22" presetClass="entr" presetSubtype="1" fill="hold" grpId="0" nodeType="withEffect">
                                  <p:stCondLst>
                                    <p:cond delay="0"/>
                                  </p:stCondLst>
                                  <p:childTnLst>
                                    <p:set>
                                      <p:cBhvr>
                                        <p:cTn id="59" dur="1" fill="hold">
                                          <p:stCondLst>
                                            <p:cond delay="0"/>
                                          </p:stCondLst>
                                        </p:cTn>
                                        <p:tgtEl>
                                          <p:spTgt spid="22">
                                            <p:txEl>
                                              <p:pRg st="0" end="0"/>
                                            </p:txEl>
                                          </p:spTgt>
                                        </p:tgtEl>
                                        <p:attrNameLst>
                                          <p:attrName>style.visibility</p:attrName>
                                        </p:attrNameLst>
                                      </p:cBhvr>
                                      <p:to>
                                        <p:strVal val="visible"/>
                                      </p:to>
                                    </p:set>
                                    <p:animEffect transition="in" filter="wipe(up)">
                                      <p:cBhvr>
                                        <p:cTn id="60"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3" grpId="0" animBg="1"/>
      <p:bldP spid="18" grpId="0" animBg="1"/>
      <p:bldP spid="24" grpId="0" animBg="1"/>
      <p:bldP spid="27" grpId="0" animBg="1"/>
      <p:bldP spid="32" grpId="0" build="p">
        <p:tmplLst>
          <p:tmpl lvl="1">
            <p:tnLst>
              <p:par>
                <p:cTn presetID="42" presetClass="entr" presetSubtype="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400"/>
                        <p:tgtEl>
                          <p:spTgt spid="32"/>
                        </p:tgtEl>
                      </p:cBhvr>
                    </p:animEffect>
                    <p:anim calcmode="lin" valueType="num">
                      <p:cBhvr>
                        <p:cTn dur="400" fill="hold"/>
                        <p:tgtEl>
                          <p:spTgt spid="32"/>
                        </p:tgtEl>
                        <p:attrNameLst>
                          <p:attrName>ppt_x</p:attrName>
                        </p:attrNameLst>
                      </p:cBhvr>
                      <p:tavLst>
                        <p:tav tm="0">
                          <p:val>
                            <p:strVal val="#ppt_x"/>
                          </p:val>
                        </p:tav>
                        <p:tav tm="100000">
                          <p:val>
                            <p:strVal val="#ppt_x"/>
                          </p:val>
                        </p:tav>
                      </p:tavLst>
                    </p:anim>
                    <p:anim calcmode="lin" valueType="num">
                      <p:cBhvr>
                        <p:cTn dur="400" fill="hold"/>
                        <p:tgtEl>
                          <p:spTgt spid="32"/>
                        </p:tgtEl>
                        <p:attrNameLst>
                          <p:attrName>ppt_y</p:attrName>
                        </p:attrNameLst>
                      </p:cBhvr>
                      <p:tavLst>
                        <p:tav tm="0">
                          <p:val>
                            <p:strVal val="#ppt_y+.1"/>
                          </p:val>
                        </p:tav>
                        <p:tav tm="100000">
                          <p:val>
                            <p:strVal val="#ppt_y"/>
                          </p:val>
                        </p:tav>
                      </p:tavLst>
                    </p:anim>
                  </p:childTnLst>
                </p:cTn>
              </p:par>
            </p:tnLst>
          </p:tmpl>
        </p:tmplLst>
      </p:bldP>
      <p:bldP spid="34" grpId="0" build="p">
        <p:tmplLst>
          <p:tmpl lvl="1">
            <p:tnLst>
              <p:par>
                <p:cTn presetID="42" presetClass="entr" presetSubtype="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400"/>
                        <p:tgtEl>
                          <p:spTgt spid="34"/>
                        </p:tgtEl>
                      </p:cBhvr>
                    </p:animEffect>
                    <p:anim calcmode="lin" valueType="num">
                      <p:cBhvr>
                        <p:cTn dur="400" fill="hold"/>
                        <p:tgtEl>
                          <p:spTgt spid="34"/>
                        </p:tgtEl>
                        <p:attrNameLst>
                          <p:attrName>ppt_x</p:attrName>
                        </p:attrNameLst>
                      </p:cBhvr>
                      <p:tavLst>
                        <p:tav tm="0">
                          <p:val>
                            <p:strVal val="#ppt_x"/>
                          </p:val>
                        </p:tav>
                        <p:tav tm="100000">
                          <p:val>
                            <p:strVal val="#ppt_x"/>
                          </p:val>
                        </p:tav>
                      </p:tavLst>
                    </p:anim>
                    <p:anim calcmode="lin" valueType="num">
                      <p:cBhvr>
                        <p:cTn dur="400" fill="hold"/>
                        <p:tgtEl>
                          <p:spTgt spid="34"/>
                        </p:tgtEl>
                        <p:attrNameLst>
                          <p:attrName>ppt_y</p:attrName>
                        </p:attrNameLst>
                      </p:cBhvr>
                      <p:tavLst>
                        <p:tav tm="0">
                          <p:val>
                            <p:strVal val="#ppt_y+.1"/>
                          </p:val>
                        </p:tav>
                        <p:tav tm="100000">
                          <p:val>
                            <p:strVal val="#ppt_y"/>
                          </p:val>
                        </p:tav>
                      </p:tavLst>
                    </p:anim>
                  </p:childTnLst>
                </p:cTn>
              </p:par>
            </p:tnLst>
          </p:tmpl>
        </p:tmplLst>
      </p:bldP>
      <p:bldP spid="35" grpId="0" build="p">
        <p:tmplLst>
          <p:tmpl lvl="1">
            <p:tnLst>
              <p:par>
                <p:cTn presetID="42" presetClass="entr" presetSubtype="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400"/>
                        <p:tgtEl>
                          <p:spTgt spid="35"/>
                        </p:tgtEl>
                      </p:cBhvr>
                    </p:animEffect>
                    <p:anim calcmode="lin" valueType="num">
                      <p:cBhvr>
                        <p:cTn dur="400" fill="hold"/>
                        <p:tgtEl>
                          <p:spTgt spid="35"/>
                        </p:tgtEl>
                        <p:attrNameLst>
                          <p:attrName>ppt_x</p:attrName>
                        </p:attrNameLst>
                      </p:cBhvr>
                      <p:tavLst>
                        <p:tav tm="0">
                          <p:val>
                            <p:strVal val="#ppt_x"/>
                          </p:val>
                        </p:tav>
                        <p:tav tm="100000">
                          <p:val>
                            <p:strVal val="#ppt_x"/>
                          </p:val>
                        </p:tav>
                      </p:tavLst>
                    </p:anim>
                    <p:anim calcmode="lin" valueType="num">
                      <p:cBhvr>
                        <p:cTn dur="400" fill="hold"/>
                        <p:tgtEl>
                          <p:spTgt spid="35"/>
                        </p:tgtEl>
                        <p:attrNameLst>
                          <p:attrName>ppt_y</p:attrName>
                        </p:attrNameLst>
                      </p:cBhvr>
                      <p:tavLst>
                        <p:tav tm="0">
                          <p:val>
                            <p:strVal val="#ppt_y+.1"/>
                          </p:val>
                        </p:tav>
                        <p:tav tm="100000">
                          <p:val>
                            <p:strVal val="#ppt_y"/>
                          </p:val>
                        </p:tav>
                      </p:tavLst>
                    </p:anim>
                  </p:childTnLst>
                </p:cTn>
              </p:par>
            </p:tnLst>
          </p:tmpl>
        </p:tmplLst>
      </p:bldP>
      <p:bldP spid="41" grpId="0" build="p">
        <p:tmplLst>
          <p:tmpl lvl="1">
            <p:tnLst>
              <p:par>
                <p:cTn presetID="22" presetClass="entr" presetSubtype="1" fill="hold" nodeType="with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wipe(up)">
                      <p:cBhvr>
                        <p:cTn dur="500"/>
                        <p:tgtEl>
                          <p:spTgt spid="41"/>
                        </p:tgtEl>
                      </p:cBhvr>
                    </p:animEffect>
                  </p:childTnLst>
                </p:cTn>
              </p:par>
            </p:tnLst>
          </p:tmpl>
        </p:tmplLst>
      </p:bldP>
      <p:bldP spid="42" grpId="0" build="p">
        <p:tmplLst>
          <p:tmpl lvl="1">
            <p:tnLst>
              <p:par>
                <p:cTn presetID="22" presetClass="entr" presetSubtype="1" fill="hold" nodeType="with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wipe(up)">
                      <p:cBhvr>
                        <p:cTn dur="500"/>
                        <p:tgtEl>
                          <p:spTgt spid="42"/>
                        </p:tgtEl>
                      </p:cBhvr>
                    </p:animEffect>
                  </p:childTnLst>
                </p:cTn>
              </p:par>
            </p:tnLst>
          </p:tmpl>
        </p:tmplLst>
      </p:bldP>
      <p:bldP spid="19" grpId="0" animBg="1"/>
      <p:bldP spid="22" grpId="0" build="p">
        <p:tmplLst>
          <p:tmpl lvl="1">
            <p:tnLst>
              <p:par>
                <p:cTn presetID="22" presetClass="entr" presetSubtype="1"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wipe(up)">
                      <p:cBhvr>
                        <p:cTn dur="500"/>
                        <p:tgtEl>
                          <p:spTgt spid="22"/>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oadMap (4 Part)">
    <p:spTree>
      <p:nvGrpSpPr>
        <p:cNvPr id="1" name=""/>
        <p:cNvGrpSpPr/>
        <p:nvPr/>
      </p:nvGrpSpPr>
      <p:grpSpPr>
        <a:xfrm>
          <a:off x="0" y="0"/>
          <a:ext cx="0" cy="0"/>
          <a:chOff x="0" y="0"/>
          <a:chExt cx="0" cy="0"/>
        </a:xfrm>
      </p:grpSpPr>
      <p:sp>
        <p:nvSpPr>
          <p:cNvPr id="39" name="Callout: Line 38">
            <a:extLst>
              <a:ext uri="{FF2B5EF4-FFF2-40B4-BE49-F238E27FC236}">
                <a16:creationId xmlns:a16="http://schemas.microsoft.com/office/drawing/2014/main" id="{4626378F-A929-48FD-A386-9C06DC027252}"/>
              </a:ext>
            </a:extLst>
          </p:cNvPr>
          <p:cNvSpPr/>
          <p:nvPr userDrawn="1"/>
        </p:nvSpPr>
        <p:spPr>
          <a:xfrm>
            <a:off x="3223495" y="3343241"/>
            <a:ext cx="2519785" cy="2892459"/>
          </a:xfrm>
          <a:prstGeom prst="borderCallout1">
            <a:avLst>
              <a:gd name="adj1" fmla="val -14425"/>
              <a:gd name="adj2" fmla="val 51158"/>
              <a:gd name="adj3" fmla="val -91"/>
              <a:gd name="adj4" fmla="val 51041"/>
            </a:avLst>
          </a:prstGeom>
          <a:noFill/>
          <a:ln w="57150">
            <a:solidFill>
              <a:srgbClr val="969FA7"/>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dirty="0">
              <a:solidFill>
                <a:schemeClr val="tx1"/>
              </a:solidFill>
            </a:endParaRPr>
          </a:p>
        </p:txBody>
      </p:sp>
      <p:sp>
        <p:nvSpPr>
          <p:cNvPr id="40" name="Callout: Line 39">
            <a:extLst>
              <a:ext uri="{FF2B5EF4-FFF2-40B4-BE49-F238E27FC236}">
                <a16:creationId xmlns:a16="http://schemas.microsoft.com/office/drawing/2014/main" id="{2CE1CC37-3FDB-4F00-A598-992D829BD7CA}"/>
              </a:ext>
            </a:extLst>
          </p:cNvPr>
          <p:cNvSpPr/>
          <p:nvPr userDrawn="1"/>
        </p:nvSpPr>
        <p:spPr>
          <a:xfrm>
            <a:off x="6117335" y="3343241"/>
            <a:ext cx="2519785" cy="2892459"/>
          </a:xfrm>
          <a:prstGeom prst="borderCallout1">
            <a:avLst>
              <a:gd name="adj1" fmla="val -14425"/>
              <a:gd name="adj2" fmla="val 51158"/>
              <a:gd name="adj3" fmla="val -91"/>
              <a:gd name="adj4" fmla="val 51041"/>
            </a:avLst>
          </a:prstGeom>
          <a:noFill/>
          <a:ln w="57150">
            <a:solidFill>
              <a:srgbClr val="969FA7"/>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dirty="0">
              <a:solidFill>
                <a:schemeClr val="tx1"/>
              </a:solidFill>
            </a:endParaRPr>
          </a:p>
        </p:txBody>
      </p:sp>
      <p:sp>
        <p:nvSpPr>
          <p:cNvPr id="28" name="Callout: Line 27">
            <a:extLst>
              <a:ext uri="{FF2B5EF4-FFF2-40B4-BE49-F238E27FC236}">
                <a16:creationId xmlns:a16="http://schemas.microsoft.com/office/drawing/2014/main" id="{FE0BC5D8-713E-431E-8766-27EE383F4DD6}"/>
              </a:ext>
            </a:extLst>
          </p:cNvPr>
          <p:cNvSpPr/>
          <p:nvPr userDrawn="1"/>
        </p:nvSpPr>
        <p:spPr>
          <a:xfrm>
            <a:off x="9056000" y="3343241"/>
            <a:ext cx="2519785" cy="2892459"/>
          </a:xfrm>
          <a:prstGeom prst="borderCallout1">
            <a:avLst>
              <a:gd name="adj1" fmla="val -14425"/>
              <a:gd name="adj2" fmla="val 51158"/>
              <a:gd name="adj3" fmla="val -91"/>
              <a:gd name="adj4" fmla="val 51041"/>
            </a:avLst>
          </a:prstGeom>
          <a:noFill/>
          <a:ln w="57150">
            <a:solidFill>
              <a:srgbClr val="969FA7"/>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dirty="0">
              <a:solidFill>
                <a:schemeClr val="tx1"/>
              </a:solidFill>
            </a:endParaRPr>
          </a:p>
        </p:txBody>
      </p:sp>
      <p:sp>
        <p:nvSpPr>
          <p:cNvPr id="33" name="Callout: Line 32">
            <a:extLst>
              <a:ext uri="{FF2B5EF4-FFF2-40B4-BE49-F238E27FC236}">
                <a16:creationId xmlns:a16="http://schemas.microsoft.com/office/drawing/2014/main" id="{6E08F0FA-D3B3-43A6-B5CC-5FABD7CC2415}"/>
              </a:ext>
            </a:extLst>
          </p:cNvPr>
          <p:cNvSpPr/>
          <p:nvPr userDrawn="1"/>
        </p:nvSpPr>
        <p:spPr>
          <a:xfrm>
            <a:off x="271020" y="3343241"/>
            <a:ext cx="2519785" cy="2892459"/>
          </a:xfrm>
          <a:prstGeom prst="borderCallout1">
            <a:avLst>
              <a:gd name="adj1" fmla="val -14425"/>
              <a:gd name="adj2" fmla="val 51158"/>
              <a:gd name="adj3" fmla="val -91"/>
              <a:gd name="adj4" fmla="val 51041"/>
            </a:avLst>
          </a:prstGeom>
          <a:noFill/>
          <a:ln w="57150">
            <a:solidFill>
              <a:srgbClr val="969FA7"/>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dirty="0">
              <a:solidFill>
                <a:schemeClr val="tx1"/>
              </a:solidFill>
            </a:endParaRPr>
          </a:p>
        </p:txBody>
      </p:sp>
      <p:sp>
        <p:nvSpPr>
          <p:cNvPr id="5" name="Title 1">
            <a:extLst>
              <a:ext uri="{FF2B5EF4-FFF2-40B4-BE49-F238E27FC236}">
                <a16:creationId xmlns:a16="http://schemas.microsoft.com/office/drawing/2014/main" id="{5BF1F08E-03DC-4852-8D4B-94181EC34694}"/>
              </a:ext>
            </a:extLst>
          </p:cNvPr>
          <p:cNvSpPr txBox="1">
            <a:spLocks/>
          </p:cNvSpPr>
          <p:nvPr userDrawn="1"/>
        </p:nvSpPr>
        <p:spPr>
          <a:xfrm>
            <a:off x="1883810" y="743547"/>
            <a:ext cx="9200983" cy="1013800"/>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dirty="0">
                <a:latin typeface="Calibri Light" panose="020F0302020204030204" pitchFamily="34" charset="0"/>
                <a:cs typeface="Calibri Light" panose="020F0302020204030204" pitchFamily="34" charset="0"/>
              </a:rPr>
              <a:t>NAESB Practice Notes	</a:t>
            </a:r>
          </a:p>
        </p:txBody>
      </p:sp>
      <p:sp>
        <p:nvSpPr>
          <p:cNvPr id="7" name="Rectangle 6">
            <a:extLst>
              <a:ext uri="{FF2B5EF4-FFF2-40B4-BE49-F238E27FC236}">
                <a16:creationId xmlns:a16="http://schemas.microsoft.com/office/drawing/2014/main" id="{6A64B9E9-8F16-4FF4-8F7B-BA040808ADD8}"/>
              </a:ext>
            </a:extLst>
          </p:cNvPr>
          <p:cNvSpPr/>
          <p:nvPr userDrawn="1"/>
        </p:nvSpPr>
        <p:spPr>
          <a:xfrm>
            <a:off x="-25401" y="403676"/>
            <a:ext cx="12217400" cy="12493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Calibri Light" panose="020F0302020204030204" pitchFamily="34" charset="0"/>
            </a:endParaRPr>
          </a:p>
        </p:txBody>
      </p:sp>
      <p:sp>
        <p:nvSpPr>
          <p:cNvPr id="9" name="Title 1">
            <a:extLst>
              <a:ext uri="{FF2B5EF4-FFF2-40B4-BE49-F238E27FC236}">
                <a16:creationId xmlns:a16="http://schemas.microsoft.com/office/drawing/2014/main" id="{DB219D04-96A2-43FD-935E-BE08D228E3A8}"/>
              </a:ext>
            </a:extLst>
          </p:cNvPr>
          <p:cNvSpPr txBox="1">
            <a:spLocks/>
          </p:cNvSpPr>
          <p:nvPr userDrawn="1"/>
        </p:nvSpPr>
        <p:spPr>
          <a:xfrm>
            <a:off x="209551" y="360491"/>
            <a:ext cx="1079500" cy="1013800"/>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4000" b="1" dirty="0">
              <a:latin typeface="Calibri Light" panose="020F0302020204030204" pitchFamily="34" charset="0"/>
              <a:cs typeface="Calibri Light" panose="020F0302020204030204" pitchFamily="34" charset="0"/>
            </a:endParaRPr>
          </a:p>
        </p:txBody>
      </p:sp>
      <p:sp>
        <p:nvSpPr>
          <p:cNvPr id="10" name="Title 1">
            <a:extLst>
              <a:ext uri="{FF2B5EF4-FFF2-40B4-BE49-F238E27FC236}">
                <a16:creationId xmlns:a16="http://schemas.microsoft.com/office/drawing/2014/main" id="{51185A04-8D03-4343-9EB0-72E678590E5E}"/>
              </a:ext>
            </a:extLst>
          </p:cNvPr>
          <p:cNvSpPr txBox="1">
            <a:spLocks/>
          </p:cNvSpPr>
          <p:nvPr userDrawn="1"/>
        </p:nvSpPr>
        <p:spPr>
          <a:xfrm>
            <a:off x="214513" y="346594"/>
            <a:ext cx="1079500" cy="1013800"/>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4000" b="1" dirty="0">
              <a:latin typeface="Calibri Light" panose="020F0302020204030204" pitchFamily="34" charset="0"/>
              <a:cs typeface="Calibri Light" panose="020F0302020204030204" pitchFamily="34" charset="0"/>
            </a:endParaRPr>
          </a:p>
        </p:txBody>
      </p:sp>
      <p:sp>
        <p:nvSpPr>
          <p:cNvPr id="18" name="Arrow: Chevron 17">
            <a:extLst>
              <a:ext uri="{FF2B5EF4-FFF2-40B4-BE49-F238E27FC236}">
                <a16:creationId xmlns:a16="http://schemas.microsoft.com/office/drawing/2014/main" id="{B0E6B7B9-7881-489E-81D5-BF0629C52EBF}"/>
              </a:ext>
            </a:extLst>
          </p:cNvPr>
          <p:cNvSpPr/>
          <p:nvPr userDrawn="1"/>
        </p:nvSpPr>
        <p:spPr>
          <a:xfrm>
            <a:off x="2841605" y="2261847"/>
            <a:ext cx="2982134" cy="715992"/>
          </a:xfrm>
          <a:prstGeom prst="chevron">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4" name="Arrow: Chevron 23">
            <a:extLst>
              <a:ext uri="{FF2B5EF4-FFF2-40B4-BE49-F238E27FC236}">
                <a16:creationId xmlns:a16="http://schemas.microsoft.com/office/drawing/2014/main" id="{543754B9-27DF-4D02-868F-9B7CFDF7042C}"/>
              </a:ext>
            </a:extLst>
          </p:cNvPr>
          <p:cNvSpPr/>
          <p:nvPr userDrawn="1"/>
        </p:nvSpPr>
        <p:spPr>
          <a:xfrm>
            <a:off x="5654472" y="2251378"/>
            <a:ext cx="3351128" cy="715992"/>
          </a:xfrm>
          <a:prstGeom prst="chevron">
            <a:avLst/>
          </a:prstGeom>
          <a:noFill/>
          <a:ln w="38100">
            <a:solidFill>
              <a:srgbClr val="D0D3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7" name="Arrow: Chevron 26">
            <a:extLst>
              <a:ext uri="{FF2B5EF4-FFF2-40B4-BE49-F238E27FC236}">
                <a16:creationId xmlns:a16="http://schemas.microsoft.com/office/drawing/2014/main" id="{E6D38636-6661-4020-858A-0D63D0C3EE50}"/>
              </a:ext>
            </a:extLst>
          </p:cNvPr>
          <p:cNvSpPr/>
          <p:nvPr userDrawn="1"/>
        </p:nvSpPr>
        <p:spPr>
          <a:xfrm>
            <a:off x="95961" y="2237748"/>
            <a:ext cx="2938434" cy="715992"/>
          </a:xfrm>
          <a:prstGeom prst="chevron">
            <a:avLst/>
          </a:prstGeom>
          <a:noFill/>
          <a:ln w="38100">
            <a:solidFill>
              <a:srgbClr val="FBD8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32" name="Text Placeholder 31">
            <a:extLst>
              <a:ext uri="{FF2B5EF4-FFF2-40B4-BE49-F238E27FC236}">
                <a16:creationId xmlns:a16="http://schemas.microsoft.com/office/drawing/2014/main" id="{FE873EEE-5A0C-4129-BD80-7DE753504DF0}"/>
              </a:ext>
            </a:extLst>
          </p:cNvPr>
          <p:cNvSpPr>
            <a:spLocks noGrp="1"/>
          </p:cNvSpPr>
          <p:nvPr>
            <p:ph type="body" sz="quarter" idx="13" hasCustomPrompt="1"/>
          </p:nvPr>
        </p:nvSpPr>
        <p:spPr>
          <a:xfrm>
            <a:off x="720128" y="2261847"/>
            <a:ext cx="1887458" cy="609600"/>
          </a:xfrm>
        </p:spPr>
        <p:txBody>
          <a:bodyPr/>
          <a:lstStyle>
            <a:lvl1pPr marL="0" indent="0" algn="ctr">
              <a:buNone/>
              <a:defRPr b="1">
                <a:solidFill>
                  <a:srgbClr val="1F2732"/>
                </a:solidFill>
                <a:latin typeface="Helvetica" pitchFamily="2" charset="0"/>
                <a:cs typeface="Calibri" panose="020F0502020204030204" pitchFamily="34" charset="0"/>
              </a:defRPr>
            </a:lvl1pPr>
          </a:lstStyle>
          <a:p>
            <a:pPr lvl="0"/>
            <a:r>
              <a:rPr lang="en-US" dirty="0"/>
              <a:t>Stage Name/Date</a:t>
            </a:r>
          </a:p>
        </p:txBody>
      </p:sp>
      <p:sp>
        <p:nvSpPr>
          <p:cNvPr id="34" name="Text Placeholder 31">
            <a:extLst>
              <a:ext uri="{FF2B5EF4-FFF2-40B4-BE49-F238E27FC236}">
                <a16:creationId xmlns:a16="http://schemas.microsoft.com/office/drawing/2014/main" id="{031BEC5E-7647-4744-8CD8-46650D5CBB73}"/>
              </a:ext>
            </a:extLst>
          </p:cNvPr>
          <p:cNvSpPr>
            <a:spLocks noGrp="1"/>
          </p:cNvSpPr>
          <p:nvPr>
            <p:ph type="body" sz="quarter" idx="14" hasCustomPrompt="1"/>
          </p:nvPr>
        </p:nvSpPr>
        <p:spPr>
          <a:xfrm>
            <a:off x="3303296" y="2304574"/>
            <a:ext cx="2019300" cy="609600"/>
          </a:xfrm>
        </p:spPr>
        <p:txBody>
          <a:bodyPr/>
          <a:lstStyle>
            <a:lvl1pPr marL="0" indent="0" algn="ctr">
              <a:buNone/>
              <a:defRPr b="1">
                <a:solidFill>
                  <a:srgbClr val="1F2732"/>
                </a:solidFill>
                <a:latin typeface="Helvetica" pitchFamily="2" charset="0"/>
                <a:cs typeface="Calibri" panose="020F0502020204030204" pitchFamily="34" charset="0"/>
              </a:defRPr>
            </a:lvl1pPr>
          </a:lstStyle>
          <a:p>
            <a:pPr lvl="0"/>
            <a:r>
              <a:rPr lang="en-US" dirty="0"/>
              <a:t>Stage Name/Date</a:t>
            </a:r>
          </a:p>
        </p:txBody>
      </p:sp>
      <p:sp>
        <p:nvSpPr>
          <p:cNvPr id="35" name="Text Placeholder 31">
            <a:extLst>
              <a:ext uri="{FF2B5EF4-FFF2-40B4-BE49-F238E27FC236}">
                <a16:creationId xmlns:a16="http://schemas.microsoft.com/office/drawing/2014/main" id="{ADD4AB3F-F1AF-4744-81CF-9BABD888DE0F}"/>
              </a:ext>
            </a:extLst>
          </p:cNvPr>
          <p:cNvSpPr>
            <a:spLocks noGrp="1"/>
          </p:cNvSpPr>
          <p:nvPr>
            <p:ph type="body" sz="quarter" idx="15" hasCustomPrompt="1"/>
          </p:nvPr>
        </p:nvSpPr>
        <p:spPr>
          <a:xfrm>
            <a:off x="6079236" y="2290944"/>
            <a:ext cx="2519362" cy="609600"/>
          </a:xfrm>
        </p:spPr>
        <p:txBody>
          <a:bodyPr/>
          <a:lstStyle>
            <a:lvl1pPr marL="0" indent="0" algn="ctr">
              <a:buNone/>
              <a:defRPr b="1">
                <a:solidFill>
                  <a:srgbClr val="1F2732"/>
                </a:solidFill>
                <a:latin typeface="Helvetica" pitchFamily="2" charset="0"/>
                <a:cs typeface="Calibri" panose="020F0502020204030204" pitchFamily="34" charset="0"/>
              </a:defRPr>
            </a:lvl1pPr>
          </a:lstStyle>
          <a:p>
            <a:pPr lvl="0"/>
            <a:r>
              <a:rPr lang="en-US" dirty="0"/>
              <a:t>Stage Name/Date</a:t>
            </a:r>
          </a:p>
        </p:txBody>
      </p:sp>
      <p:sp>
        <p:nvSpPr>
          <p:cNvPr id="41" name="Text Placeholder 31">
            <a:extLst>
              <a:ext uri="{FF2B5EF4-FFF2-40B4-BE49-F238E27FC236}">
                <a16:creationId xmlns:a16="http://schemas.microsoft.com/office/drawing/2014/main" id="{BBB6A209-EE33-4C66-9420-1D936B93BFA9}"/>
              </a:ext>
            </a:extLst>
          </p:cNvPr>
          <p:cNvSpPr>
            <a:spLocks noGrp="1"/>
          </p:cNvSpPr>
          <p:nvPr>
            <p:ph type="body" sz="quarter" idx="16" hasCustomPrompt="1"/>
          </p:nvPr>
        </p:nvSpPr>
        <p:spPr>
          <a:xfrm>
            <a:off x="409997" y="3413197"/>
            <a:ext cx="2334443" cy="2721214"/>
          </a:xfrm>
        </p:spPr>
        <p:txBody>
          <a:bodyPr anchor="t" anchorCtr="0"/>
          <a:lstStyle>
            <a:lvl1pPr marL="0" indent="0" algn="ctr">
              <a:buNone/>
              <a:defRPr b="0" i="0">
                <a:solidFill>
                  <a:schemeClr val="tx1"/>
                </a:solidFill>
                <a:latin typeface="Helvetica Light" panose="020B0403020202020204" pitchFamily="34" charset="0"/>
                <a:cs typeface="Calibri" panose="020F0502020204030204" pitchFamily="34" charset="0"/>
              </a:defRPr>
            </a:lvl1pPr>
          </a:lstStyle>
          <a:p>
            <a:pPr lvl="0"/>
            <a:r>
              <a:rPr lang="en-US" dirty="0"/>
              <a:t>Details</a:t>
            </a:r>
          </a:p>
        </p:txBody>
      </p:sp>
      <p:sp>
        <p:nvSpPr>
          <p:cNvPr id="42" name="Text Placeholder 31">
            <a:extLst>
              <a:ext uri="{FF2B5EF4-FFF2-40B4-BE49-F238E27FC236}">
                <a16:creationId xmlns:a16="http://schemas.microsoft.com/office/drawing/2014/main" id="{B74158D7-E3C7-40CE-B5A7-F45DD41972EB}"/>
              </a:ext>
            </a:extLst>
          </p:cNvPr>
          <p:cNvSpPr>
            <a:spLocks noGrp="1"/>
          </p:cNvSpPr>
          <p:nvPr>
            <p:ph type="body" sz="quarter" idx="17" hasCustomPrompt="1"/>
          </p:nvPr>
        </p:nvSpPr>
        <p:spPr>
          <a:xfrm>
            <a:off x="3337434" y="3413197"/>
            <a:ext cx="2334443" cy="2721214"/>
          </a:xfrm>
        </p:spPr>
        <p:txBody>
          <a:bodyPr anchor="t" anchorCtr="0"/>
          <a:lstStyle>
            <a:lvl1pPr marL="0" indent="0" algn="ctr">
              <a:buNone/>
              <a:defRPr b="0" i="0">
                <a:solidFill>
                  <a:schemeClr val="tx1"/>
                </a:solidFill>
                <a:latin typeface="Helvetica Light" panose="020B0403020202020204" pitchFamily="34" charset="0"/>
                <a:cs typeface="Calibri" panose="020F0502020204030204" pitchFamily="34" charset="0"/>
              </a:defRPr>
            </a:lvl1pPr>
          </a:lstStyle>
          <a:p>
            <a:pPr lvl="0"/>
            <a:r>
              <a:rPr lang="en-US" dirty="0"/>
              <a:t>Details</a:t>
            </a:r>
          </a:p>
        </p:txBody>
      </p:sp>
      <p:sp>
        <p:nvSpPr>
          <p:cNvPr id="43" name="Text Placeholder 31">
            <a:extLst>
              <a:ext uri="{FF2B5EF4-FFF2-40B4-BE49-F238E27FC236}">
                <a16:creationId xmlns:a16="http://schemas.microsoft.com/office/drawing/2014/main" id="{6872A75C-FFA8-4FC0-94D6-2DE1E7046AAA}"/>
              </a:ext>
            </a:extLst>
          </p:cNvPr>
          <p:cNvSpPr>
            <a:spLocks noGrp="1"/>
          </p:cNvSpPr>
          <p:nvPr>
            <p:ph type="body" sz="quarter" idx="18" hasCustomPrompt="1"/>
          </p:nvPr>
        </p:nvSpPr>
        <p:spPr>
          <a:xfrm>
            <a:off x="6206236" y="3413197"/>
            <a:ext cx="2334443" cy="2721214"/>
          </a:xfrm>
        </p:spPr>
        <p:txBody>
          <a:bodyPr anchor="t" anchorCtr="0"/>
          <a:lstStyle>
            <a:lvl1pPr marL="0" indent="0" algn="ctr">
              <a:buNone/>
              <a:defRPr b="0" i="0">
                <a:solidFill>
                  <a:schemeClr val="tx1"/>
                </a:solidFill>
                <a:latin typeface="Helvetica Light" panose="020B0403020202020204" pitchFamily="34" charset="0"/>
                <a:cs typeface="Calibri" panose="020F0502020204030204" pitchFamily="34" charset="0"/>
              </a:defRPr>
            </a:lvl1pPr>
          </a:lstStyle>
          <a:p>
            <a:pPr lvl="0"/>
            <a:r>
              <a:rPr lang="en-US" dirty="0"/>
              <a:t>Details</a:t>
            </a:r>
          </a:p>
        </p:txBody>
      </p:sp>
      <p:sp>
        <p:nvSpPr>
          <p:cNvPr id="25" name="Arrow: Chevron 24">
            <a:extLst>
              <a:ext uri="{FF2B5EF4-FFF2-40B4-BE49-F238E27FC236}">
                <a16:creationId xmlns:a16="http://schemas.microsoft.com/office/drawing/2014/main" id="{C9EB2EC8-6404-4767-8A81-3C3A0C01A4C3}"/>
              </a:ext>
            </a:extLst>
          </p:cNvPr>
          <p:cNvSpPr/>
          <p:nvPr userDrawn="1"/>
        </p:nvSpPr>
        <p:spPr>
          <a:xfrm>
            <a:off x="8813148" y="2258998"/>
            <a:ext cx="3351128" cy="715992"/>
          </a:xfrm>
          <a:prstGeom prst="chevron">
            <a:avLst/>
          </a:prstGeom>
          <a:noFill/>
          <a:ln w="38100">
            <a:solidFill>
              <a:srgbClr val="FBD8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6" name="Text Placeholder 31">
            <a:extLst>
              <a:ext uri="{FF2B5EF4-FFF2-40B4-BE49-F238E27FC236}">
                <a16:creationId xmlns:a16="http://schemas.microsoft.com/office/drawing/2014/main" id="{0F85B9C4-244D-461A-95B2-B634DD37723E}"/>
              </a:ext>
            </a:extLst>
          </p:cNvPr>
          <p:cNvSpPr>
            <a:spLocks noGrp="1"/>
          </p:cNvSpPr>
          <p:nvPr>
            <p:ph type="body" sz="quarter" idx="19" hasCustomPrompt="1"/>
          </p:nvPr>
        </p:nvSpPr>
        <p:spPr>
          <a:xfrm>
            <a:off x="9094523" y="2292327"/>
            <a:ext cx="2519362" cy="609600"/>
          </a:xfrm>
        </p:spPr>
        <p:txBody>
          <a:bodyPr/>
          <a:lstStyle>
            <a:lvl1pPr marL="0" indent="0" algn="ctr">
              <a:buNone/>
              <a:defRPr b="1">
                <a:solidFill>
                  <a:srgbClr val="1F2732"/>
                </a:solidFill>
                <a:latin typeface="Helvetica" pitchFamily="2" charset="0"/>
                <a:cs typeface="Calibri" panose="020F0502020204030204" pitchFamily="34" charset="0"/>
              </a:defRPr>
            </a:lvl1pPr>
          </a:lstStyle>
          <a:p>
            <a:pPr lvl="0"/>
            <a:r>
              <a:rPr lang="en-US" dirty="0"/>
              <a:t>Stage Name/Date</a:t>
            </a:r>
          </a:p>
        </p:txBody>
      </p:sp>
      <p:sp>
        <p:nvSpPr>
          <p:cNvPr id="29" name="Text Placeholder 31">
            <a:extLst>
              <a:ext uri="{FF2B5EF4-FFF2-40B4-BE49-F238E27FC236}">
                <a16:creationId xmlns:a16="http://schemas.microsoft.com/office/drawing/2014/main" id="{885F00D2-2EC7-4F14-ABD8-FEB62A47CEFD}"/>
              </a:ext>
            </a:extLst>
          </p:cNvPr>
          <p:cNvSpPr>
            <a:spLocks noGrp="1"/>
          </p:cNvSpPr>
          <p:nvPr>
            <p:ph type="body" sz="quarter" idx="20" hasCustomPrompt="1"/>
          </p:nvPr>
        </p:nvSpPr>
        <p:spPr>
          <a:xfrm>
            <a:off x="9144901" y="3413197"/>
            <a:ext cx="2334443" cy="2721214"/>
          </a:xfrm>
        </p:spPr>
        <p:txBody>
          <a:bodyPr anchor="t" anchorCtr="0"/>
          <a:lstStyle>
            <a:lvl1pPr marL="0" indent="0" algn="ctr">
              <a:buNone/>
              <a:defRPr b="0" i="0">
                <a:solidFill>
                  <a:schemeClr val="tx1"/>
                </a:solidFill>
                <a:latin typeface="Helvetica Light" panose="020B0403020202020204" pitchFamily="34" charset="0"/>
                <a:cs typeface="Calibri" panose="020F0502020204030204" pitchFamily="34" charset="0"/>
              </a:defRPr>
            </a:lvl1pPr>
          </a:lstStyle>
          <a:p>
            <a:pPr lvl="0"/>
            <a:r>
              <a:rPr lang="en-US" dirty="0"/>
              <a:t>Details</a:t>
            </a:r>
          </a:p>
        </p:txBody>
      </p:sp>
      <p:sp>
        <p:nvSpPr>
          <p:cNvPr id="23" name="Title 1">
            <a:extLst>
              <a:ext uri="{FF2B5EF4-FFF2-40B4-BE49-F238E27FC236}">
                <a16:creationId xmlns:a16="http://schemas.microsoft.com/office/drawing/2014/main" id="{59D845DA-A282-7642-9168-491678184281}"/>
              </a:ext>
            </a:extLst>
          </p:cNvPr>
          <p:cNvSpPr>
            <a:spLocks noGrp="1"/>
          </p:cNvSpPr>
          <p:nvPr>
            <p:ph type="title"/>
          </p:nvPr>
        </p:nvSpPr>
        <p:spPr>
          <a:xfrm>
            <a:off x="317931" y="232387"/>
            <a:ext cx="10463411" cy="1189554"/>
          </a:xfrm>
        </p:spPr>
        <p:txBody>
          <a:bodyPr>
            <a:normAutofit/>
          </a:bodyPr>
          <a:lstStyle>
            <a:lvl1pPr>
              <a:defRPr sz="4000" b="1">
                <a:solidFill>
                  <a:srgbClr val="FBD80F"/>
                </a:solidFill>
                <a:latin typeface="Helvetica" pitchFamily="2" charset="0"/>
                <a:cs typeface="Calibri Light" panose="020F0302020204030204" pitchFamily="34" charset="0"/>
              </a:defRPr>
            </a:lvl1pPr>
          </a:lstStyle>
          <a:p>
            <a:r>
              <a:rPr lang="en-US" dirty="0"/>
              <a:t>Click to edit Master title style</a:t>
            </a:r>
            <a:endParaRPr lang="en-CA" dirty="0"/>
          </a:p>
        </p:txBody>
      </p:sp>
      <p:sp>
        <p:nvSpPr>
          <p:cNvPr id="36" name="Slide Number Placeholder 6">
            <a:extLst>
              <a:ext uri="{FF2B5EF4-FFF2-40B4-BE49-F238E27FC236}">
                <a16:creationId xmlns:a16="http://schemas.microsoft.com/office/drawing/2014/main" id="{30549108-EBBE-FD4E-9F9D-C177F06B047E}"/>
              </a:ext>
            </a:extLst>
          </p:cNvPr>
          <p:cNvSpPr>
            <a:spLocks noGrp="1"/>
          </p:cNvSpPr>
          <p:nvPr>
            <p:ph type="sldNum" sz="quarter" idx="4"/>
          </p:nvPr>
        </p:nvSpPr>
        <p:spPr>
          <a:xfrm>
            <a:off x="11343098" y="6337572"/>
            <a:ext cx="848902" cy="365125"/>
          </a:xfrm>
          <a:prstGeom prst="rect">
            <a:avLst/>
          </a:prstGeom>
        </p:spPr>
        <p:txBody>
          <a:bodyPr vert="horz" lIns="91440" tIns="45720" rIns="91440" bIns="45720" rtlCol="0" anchor="ctr"/>
          <a:lstStyle>
            <a:lvl1pPr algn="r">
              <a:defRPr sz="1800">
                <a:solidFill>
                  <a:schemeClr val="tx1">
                    <a:tint val="75000"/>
                  </a:schemeClr>
                </a:solidFill>
                <a:latin typeface="Helvetica" pitchFamily="2" charset="0"/>
              </a:defRPr>
            </a:lvl1pPr>
          </a:lstStyle>
          <a:p>
            <a:fld id="{78B70B86-85C2-EF4D-AAB7-417F7A93D158}" type="slidenum">
              <a:rPr lang="en-US" smtClean="0"/>
              <a:pPr/>
              <a:t>‹#›</a:t>
            </a:fld>
            <a:endParaRPr lang="en-US" dirty="0"/>
          </a:p>
        </p:txBody>
      </p:sp>
      <p:sp>
        <p:nvSpPr>
          <p:cNvPr id="30" name="Footer Placeholder 2">
            <a:extLst>
              <a:ext uri="{FF2B5EF4-FFF2-40B4-BE49-F238E27FC236}">
                <a16:creationId xmlns:a16="http://schemas.microsoft.com/office/drawing/2014/main" id="{199560C8-CE5C-3646-807C-510A66BE7234}"/>
              </a:ext>
            </a:extLst>
          </p:cNvPr>
          <p:cNvSpPr>
            <a:spLocks noGrp="1"/>
          </p:cNvSpPr>
          <p:nvPr>
            <p:ph type="ftr" sz="quarter" idx="11"/>
          </p:nvPr>
        </p:nvSpPr>
        <p:spPr>
          <a:xfrm>
            <a:off x="4038600" y="6538276"/>
            <a:ext cx="4114800" cy="365125"/>
          </a:xfrm>
        </p:spPr>
        <p:txBody>
          <a:bodyPr/>
          <a:lstStyle/>
          <a:p>
            <a:r>
              <a:rPr lang="en-US" dirty="0" err="1"/>
              <a:t>www.</a:t>
            </a:r>
            <a:r>
              <a:rPr lang="en-US" dirty="0" err="1">
                <a:cs typeface="Poppins" panose="00000500000000000000" pitchFamily="2" charset="0"/>
              </a:rPr>
              <a:t>gatekeeper-systems</a:t>
            </a:r>
            <a:r>
              <a:rPr lang="en-US" dirty="0" err="1"/>
              <a:t>.com</a:t>
            </a:r>
            <a:r>
              <a:rPr lang="en-US" dirty="0"/>
              <a:t> | TSX-V:GSI | OTC:GKPRF</a:t>
            </a:r>
          </a:p>
        </p:txBody>
      </p:sp>
    </p:spTree>
    <p:extLst>
      <p:ext uri="{BB962C8B-B14F-4D97-AF65-F5344CB8AC3E}">
        <p14:creationId xmlns:p14="http://schemas.microsoft.com/office/powerpoint/2010/main" val="162958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27500" fill="hold" grpId="0" nodeType="afterEffect" nodePh="1">
                                  <p:stCondLst>
                                    <p:cond delay="0"/>
                                  </p:stCondLst>
                                  <p:endCondLst>
                                    <p:cond evt="begin" delay="0">
                                      <p:tn val="5"/>
                                    </p:cond>
                                  </p:end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400" fill="hold"/>
                                        <p:tgtEl>
                                          <p:spTgt spid="27"/>
                                        </p:tgtEl>
                                        <p:attrNameLst>
                                          <p:attrName>ppt_x</p:attrName>
                                        </p:attrNameLst>
                                      </p:cBhvr>
                                      <p:tavLst>
                                        <p:tav tm="0">
                                          <p:val>
                                            <p:strVal val="0-#ppt_w/2"/>
                                          </p:val>
                                        </p:tav>
                                        <p:tav tm="100000">
                                          <p:val>
                                            <p:strVal val="#ppt_x"/>
                                          </p:val>
                                        </p:tav>
                                      </p:tavLst>
                                    </p:anim>
                                    <p:anim calcmode="lin" valueType="num">
                                      <p:cBhvr additive="base">
                                        <p:cTn id="8" dur="400" fill="hold"/>
                                        <p:tgtEl>
                                          <p:spTgt spid="27"/>
                                        </p:tgtEl>
                                        <p:attrNameLst>
                                          <p:attrName>ppt_y</p:attrName>
                                        </p:attrNameLst>
                                      </p:cBhvr>
                                      <p:tavLst>
                                        <p:tav tm="0">
                                          <p:val>
                                            <p:strVal val="#ppt_y"/>
                                          </p:val>
                                        </p:tav>
                                        <p:tav tm="100000">
                                          <p:val>
                                            <p:strVal val="#ppt_y"/>
                                          </p:val>
                                        </p:tav>
                                      </p:tavLst>
                                    </p:anim>
                                  </p:childTnLst>
                                </p:cTn>
                              </p:par>
                            </p:childTnLst>
                          </p:cTn>
                        </p:par>
                        <p:par>
                          <p:cTn id="9" fill="hold">
                            <p:stCondLst>
                              <p:cond delay="400"/>
                            </p:stCondLst>
                            <p:childTnLst>
                              <p:par>
                                <p:cTn id="10" presetID="2" presetClass="entr" presetSubtype="8" decel="27500" fill="hold" grpId="0" nodeType="afterEffect" nodePh="1">
                                  <p:stCondLst>
                                    <p:cond delay="0"/>
                                  </p:stCondLst>
                                  <p:endCondLst>
                                    <p:cond evt="begin" delay="0">
                                      <p:tn val="10"/>
                                    </p:cond>
                                  </p:end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400" fill="hold"/>
                                        <p:tgtEl>
                                          <p:spTgt spid="18"/>
                                        </p:tgtEl>
                                        <p:attrNameLst>
                                          <p:attrName>ppt_x</p:attrName>
                                        </p:attrNameLst>
                                      </p:cBhvr>
                                      <p:tavLst>
                                        <p:tav tm="0">
                                          <p:val>
                                            <p:strVal val="0-#ppt_w/2"/>
                                          </p:val>
                                        </p:tav>
                                        <p:tav tm="100000">
                                          <p:val>
                                            <p:strVal val="#ppt_x"/>
                                          </p:val>
                                        </p:tav>
                                      </p:tavLst>
                                    </p:anim>
                                    <p:anim calcmode="lin" valueType="num">
                                      <p:cBhvr additive="base">
                                        <p:cTn id="13" dur="400" fill="hold"/>
                                        <p:tgtEl>
                                          <p:spTgt spid="18"/>
                                        </p:tgtEl>
                                        <p:attrNameLst>
                                          <p:attrName>ppt_y</p:attrName>
                                        </p:attrNameLst>
                                      </p:cBhvr>
                                      <p:tavLst>
                                        <p:tav tm="0">
                                          <p:val>
                                            <p:strVal val="#ppt_y"/>
                                          </p:val>
                                        </p:tav>
                                        <p:tav tm="100000">
                                          <p:val>
                                            <p:strVal val="#ppt_y"/>
                                          </p:val>
                                        </p:tav>
                                      </p:tavLst>
                                    </p:anim>
                                  </p:childTnLst>
                                </p:cTn>
                              </p:par>
                            </p:childTnLst>
                          </p:cTn>
                        </p:par>
                        <p:par>
                          <p:cTn id="14" fill="hold">
                            <p:stCondLst>
                              <p:cond delay="800"/>
                            </p:stCondLst>
                            <p:childTnLst>
                              <p:par>
                                <p:cTn id="15" presetID="2" presetClass="entr" presetSubtype="8" decel="27500" fill="hold" grpId="0" nodeType="afterEffect" nodePh="1">
                                  <p:stCondLst>
                                    <p:cond delay="0"/>
                                  </p:stCondLst>
                                  <p:endCondLst>
                                    <p:cond evt="begin" delay="0">
                                      <p:tn val="15"/>
                                    </p:cond>
                                  </p:end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400" fill="hold"/>
                                        <p:tgtEl>
                                          <p:spTgt spid="24"/>
                                        </p:tgtEl>
                                        <p:attrNameLst>
                                          <p:attrName>ppt_x</p:attrName>
                                        </p:attrNameLst>
                                      </p:cBhvr>
                                      <p:tavLst>
                                        <p:tav tm="0">
                                          <p:val>
                                            <p:strVal val="0-#ppt_w/2"/>
                                          </p:val>
                                        </p:tav>
                                        <p:tav tm="100000">
                                          <p:val>
                                            <p:strVal val="#ppt_x"/>
                                          </p:val>
                                        </p:tav>
                                      </p:tavLst>
                                    </p:anim>
                                    <p:anim calcmode="lin" valueType="num">
                                      <p:cBhvr additive="base">
                                        <p:cTn id="18" dur="400" fill="hold"/>
                                        <p:tgtEl>
                                          <p:spTgt spid="24"/>
                                        </p:tgtEl>
                                        <p:attrNameLst>
                                          <p:attrName>ppt_y</p:attrName>
                                        </p:attrNameLst>
                                      </p:cBhvr>
                                      <p:tavLst>
                                        <p:tav tm="0">
                                          <p:val>
                                            <p:strVal val="#ppt_y"/>
                                          </p:val>
                                        </p:tav>
                                        <p:tav tm="100000">
                                          <p:val>
                                            <p:strVal val="#ppt_y"/>
                                          </p:val>
                                        </p:tav>
                                      </p:tavLst>
                                    </p:anim>
                                  </p:childTnLst>
                                </p:cTn>
                              </p:par>
                            </p:childTnLst>
                          </p:cTn>
                        </p:par>
                        <p:par>
                          <p:cTn id="19" fill="hold">
                            <p:stCondLst>
                              <p:cond delay="1200"/>
                            </p:stCondLst>
                            <p:childTnLst>
                              <p:par>
                                <p:cTn id="20" presetID="2" presetClass="entr" presetSubtype="8" decel="27500" fill="hold" grpId="0" nodeType="afterEffect" nodePh="1">
                                  <p:stCondLst>
                                    <p:cond delay="0"/>
                                  </p:stCondLst>
                                  <p:endCondLst>
                                    <p:cond evt="begin" delay="0">
                                      <p:tn val="20"/>
                                    </p:cond>
                                  </p:endCondLst>
                                  <p:childTnLst>
                                    <p:set>
                                      <p:cBhvr>
                                        <p:cTn id="21" dur="1" fill="hold">
                                          <p:stCondLst>
                                            <p:cond delay="0"/>
                                          </p:stCondLst>
                                        </p:cTn>
                                        <p:tgtEl>
                                          <p:spTgt spid="25"/>
                                        </p:tgtEl>
                                        <p:attrNameLst>
                                          <p:attrName>style.visibility</p:attrName>
                                        </p:attrNameLst>
                                      </p:cBhvr>
                                      <p:to>
                                        <p:strVal val="visible"/>
                                      </p:to>
                                    </p:set>
                                    <p:anim calcmode="lin" valueType="num">
                                      <p:cBhvr additive="base">
                                        <p:cTn id="22" dur="400" fill="hold"/>
                                        <p:tgtEl>
                                          <p:spTgt spid="25"/>
                                        </p:tgtEl>
                                        <p:attrNameLst>
                                          <p:attrName>ppt_x</p:attrName>
                                        </p:attrNameLst>
                                      </p:cBhvr>
                                      <p:tavLst>
                                        <p:tav tm="0">
                                          <p:val>
                                            <p:strVal val="0-#ppt_w/2"/>
                                          </p:val>
                                        </p:tav>
                                        <p:tav tm="100000">
                                          <p:val>
                                            <p:strVal val="#ppt_x"/>
                                          </p:val>
                                        </p:tav>
                                      </p:tavLst>
                                    </p:anim>
                                    <p:anim calcmode="lin" valueType="num">
                                      <p:cBhvr additive="base">
                                        <p:cTn id="23" dur="400" fill="hold"/>
                                        <p:tgtEl>
                                          <p:spTgt spid="25"/>
                                        </p:tgtEl>
                                        <p:attrNameLst>
                                          <p:attrName>ppt_y</p:attrName>
                                        </p:attrNameLst>
                                      </p:cBhvr>
                                      <p:tavLst>
                                        <p:tav tm="0">
                                          <p:val>
                                            <p:strVal val="#ppt_y"/>
                                          </p:val>
                                        </p:tav>
                                        <p:tav tm="100000">
                                          <p:val>
                                            <p:strVal val="#ppt_y"/>
                                          </p:val>
                                        </p:tav>
                                      </p:tavLst>
                                    </p:anim>
                                  </p:childTnLst>
                                </p:cTn>
                              </p:par>
                            </p:childTnLst>
                          </p:cTn>
                        </p:par>
                        <p:par>
                          <p:cTn id="24" fill="hold">
                            <p:stCondLst>
                              <p:cond delay="1600"/>
                            </p:stCondLst>
                            <p:childTnLst>
                              <p:par>
                                <p:cTn id="25" presetID="42" presetClass="entr" presetSubtype="0" fill="hold" grpId="0" nodeType="afterEffect">
                                  <p:stCondLst>
                                    <p:cond delay="0"/>
                                  </p:stCondLst>
                                  <p:childTnLst>
                                    <p:set>
                                      <p:cBhvr>
                                        <p:cTn id="26" dur="1" fill="hold">
                                          <p:stCondLst>
                                            <p:cond delay="0"/>
                                          </p:stCondLst>
                                        </p:cTn>
                                        <p:tgtEl>
                                          <p:spTgt spid="32">
                                            <p:txEl>
                                              <p:pRg st="0" end="0"/>
                                            </p:txEl>
                                          </p:spTgt>
                                        </p:tgtEl>
                                        <p:attrNameLst>
                                          <p:attrName>style.visibility</p:attrName>
                                        </p:attrNameLst>
                                      </p:cBhvr>
                                      <p:to>
                                        <p:strVal val="visible"/>
                                      </p:to>
                                    </p:set>
                                    <p:animEffect transition="in" filter="fade">
                                      <p:cBhvr>
                                        <p:cTn id="27" dur="400"/>
                                        <p:tgtEl>
                                          <p:spTgt spid="32">
                                            <p:txEl>
                                              <p:pRg st="0" end="0"/>
                                            </p:txEl>
                                          </p:spTgt>
                                        </p:tgtEl>
                                      </p:cBhvr>
                                    </p:animEffect>
                                    <p:anim calcmode="lin" valueType="num">
                                      <p:cBhvr>
                                        <p:cTn id="28" dur="4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29" dur="4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34">
                                            <p:txEl>
                                              <p:pRg st="0" end="0"/>
                                            </p:txEl>
                                          </p:spTgt>
                                        </p:tgtEl>
                                        <p:attrNameLst>
                                          <p:attrName>style.visibility</p:attrName>
                                        </p:attrNameLst>
                                      </p:cBhvr>
                                      <p:to>
                                        <p:strVal val="visible"/>
                                      </p:to>
                                    </p:set>
                                    <p:animEffect transition="in" filter="fade">
                                      <p:cBhvr>
                                        <p:cTn id="33" dur="400"/>
                                        <p:tgtEl>
                                          <p:spTgt spid="34">
                                            <p:txEl>
                                              <p:pRg st="0" end="0"/>
                                            </p:txEl>
                                          </p:spTgt>
                                        </p:tgtEl>
                                      </p:cBhvr>
                                    </p:animEffect>
                                    <p:anim calcmode="lin" valueType="num">
                                      <p:cBhvr>
                                        <p:cTn id="34" dur="4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5" dur="4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2400"/>
                            </p:stCondLst>
                            <p:childTnLst>
                              <p:par>
                                <p:cTn id="37" presetID="42" presetClass="entr" presetSubtype="0" fill="hold" grpId="0" nodeType="afterEffect">
                                  <p:stCondLst>
                                    <p:cond delay="0"/>
                                  </p:stCondLst>
                                  <p:childTnLst>
                                    <p:set>
                                      <p:cBhvr>
                                        <p:cTn id="38" dur="1" fill="hold">
                                          <p:stCondLst>
                                            <p:cond delay="0"/>
                                          </p:stCondLst>
                                        </p:cTn>
                                        <p:tgtEl>
                                          <p:spTgt spid="35">
                                            <p:txEl>
                                              <p:pRg st="0" end="0"/>
                                            </p:txEl>
                                          </p:spTgt>
                                        </p:tgtEl>
                                        <p:attrNameLst>
                                          <p:attrName>style.visibility</p:attrName>
                                        </p:attrNameLst>
                                      </p:cBhvr>
                                      <p:to>
                                        <p:strVal val="visible"/>
                                      </p:to>
                                    </p:set>
                                    <p:animEffect transition="in" filter="fade">
                                      <p:cBhvr>
                                        <p:cTn id="39" dur="400"/>
                                        <p:tgtEl>
                                          <p:spTgt spid="35">
                                            <p:txEl>
                                              <p:pRg st="0" end="0"/>
                                            </p:txEl>
                                          </p:spTgt>
                                        </p:tgtEl>
                                      </p:cBhvr>
                                    </p:animEffect>
                                    <p:anim calcmode="lin" valueType="num">
                                      <p:cBhvr>
                                        <p:cTn id="40" dur="4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41" dur="4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42" fill="hold">
                            <p:stCondLst>
                              <p:cond delay="2800"/>
                            </p:stCondLst>
                            <p:childTnLst>
                              <p:par>
                                <p:cTn id="43" presetID="42" presetClass="entr" presetSubtype="0" fill="hold" grpId="0" nodeType="afterEffect">
                                  <p:stCondLst>
                                    <p:cond delay="0"/>
                                  </p:stCondLst>
                                  <p:childTnLst>
                                    <p:set>
                                      <p:cBhvr>
                                        <p:cTn id="44" dur="1" fill="hold">
                                          <p:stCondLst>
                                            <p:cond delay="0"/>
                                          </p:stCondLst>
                                        </p:cTn>
                                        <p:tgtEl>
                                          <p:spTgt spid="26">
                                            <p:txEl>
                                              <p:pRg st="0" end="0"/>
                                            </p:txEl>
                                          </p:spTgt>
                                        </p:tgtEl>
                                        <p:attrNameLst>
                                          <p:attrName>style.visibility</p:attrName>
                                        </p:attrNameLst>
                                      </p:cBhvr>
                                      <p:to>
                                        <p:strVal val="visible"/>
                                      </p:to>
                                    </p:set>
                                    <p:animEffect transition="in" filter="fade">
                                      <p:cBhvr>
                                        <p:cTn id="45" dur="400"/>
                                        <p:tgtEl>
                                          <p:spTgt spid="26">
                                            <p:txEl>
                                              <p:pRg st="0" end="0"/>
                                            </p:txEl>
                                          </p:spTgt>
                                        </p:tgtEl>
                                      </p:cBhvr>
                                    </p:animEffect>
                                    <p:anim calcmode="lin" valueType="num">
                                      <p:cBhvr>
                                        <p:cTn id="46" dur="4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47" dur="4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wipe(up)">
                                      <p:cBhvr>
                                        <p:cTn id="52" dur="500"/>
                                        <p:tgtEl>
                                          <p:spTgt spid="33"/>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wipe(up)">
                                      <p:cBhvr>
                                        <p:cTn id="55" dur="500"/>
                                        <p:tgtEl>
                                          <p:spTgt spid="41">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grpId="0" nodeType="click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wipe(up)">
                                      <p:cBhvr>
                                        <p:cTn id="60" dur="500"/>
                                        <p:tgtEl>
                                          <p:spTgt spid="39"/>
                                        </p:tgtEl>
                                      </p:cBhvr>
                                    </p:animEffect>
                                  </p:childTnLst>
                                </p:cTn>
                              </p:par>
                              <p:par>
                                <p:cTn id="61" presetID="22" presetClass="entr" presetSubtype="1" fill="hold" grpId="0" nodeType="withEffect">
                                  <p:stCondLst>
                                    <p:cond delay="0"/>
                                  </p:stCondLst>
                                  <p:childTnLst>
                                    <p:set>
                                      <p:cBhvr>
                                        <p:cTn id="62" dur="1" fill="hold">
                                          <p:stCondLst>
                                            <p:cond delay="0"/>
                                          </p:stCondLst>
                                        </p:cTn>
                                        <p:tgtEl>
                                          <p:spTgt spid="42">
                                            <p:txEl>
                                              <p:pRg st="0" end="0"/>
                                            </p:txEl>
                                          </p:spTgt>
                                        </p:tgtEl>
                                        <p:attrNameLst>
                                          <p:attrName>style.visibility</p:attrName>
                                        </p:attrNameLst>
                                      </p:cBhvr>
                                      <p:to>
                                        <p:strVal val="visible"/>
                                      </p:to>
                                    </p:set>
                                    <p:animEffect transition="in" filter="wipe(up)">
                                      <p:cBhvr>
                                        <p:cTn id="63" dur="500"/>
                                        <p:tgtEl>
                                          <p:spTgt spid="42">
                                            <p:txEl>
                                              <p:pRg st="0" end="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1" fill="hold" grpId="0" nodeType="clickEffect">
                                  <p:stCondLst>
                                    <p:cond delay="0"/>
                                  </p:stCondLst>
                                  <p:childTnLst>
                                    <p:set>
                                      <p:cBhvr>
                                        <p:cTn id="67" dur="1" fill="hold">
                                          <p:stCondLst>
                                            <p:cond delay="0"/>
                                          </p:stCondLst>
                                        </p:cTn>
                                        <p:tgtEl>
                                          <p:spTgt spid="43">
                                            <p:txEl>
                                              <p:pRg st="0" end="0"/>
                                            </p:txEl>
                                          </p:spTgt>
                                        </p:tgtEl>
                                        <p:attrNameLst>
                                          <p:attrName>style.visibility</p:attrName>
                                        </p:attrNameLst>
                                      </p:cBhvr>
                                      <p:to>
                                        <p:strVal val="visible"/>
                                      </p:to>
                                    </p:set>
                                    <p:animEffect transition="in" filter="wipe(up)">
                                      <p:cBhvr>
                                        <p:cTn id="68" dur="500"/>
                                        <p:tgtEl>
                                          <p:spTgt spid="43">
                                            <p:txEl>
                                              <p:pRg st="0" end="0"/>
                                            </p:txEl>
                                          </p:spTgt>
                                        </p:tgtEl>
                                      </p:cBhvr>
                                    </p:animEffect>
                                  </p:childTnLst>
                                </p:cTn>
                              </p:par>
                              <p:par>
                                <p:cTn id="69" presetID="22" presetClass="entr" presetSubtype="1" fill="hold" grpId="0" nodeType="withEffect">
                                  <p:stCondLst>
                                    <p:cond delay="0"/>
                                  </p:stCondLst>
                                  <p:childTnLst>
                                    <p:set>
                                      <p:cBhvr>
                                        <p:cTn id="70" dur="1" fill="hold">
                                          <p:stCondLst>
                                            <p:cond delay="0"/>
                                          </p:stCondLst>
                                        </p:cTn>
                                        <p:tgtEl>
                                          <p:spTgt spid="40"/>
                                        </p:tgtEl>
                                        <p:attrNameLst>
                                          <p:attrName>style.visibility</p:attrName>
                                        </p:attrNameLst>
                                      </p:cBhvr>
                                      <p:to>
                                        <p:strVal val="visible"/>
                                      </p:to>
                                    </p:set>
                                    <p:animEffect transition="in" filter="wipe(up)">
                                      <p:cBhvr>
                                        <p:cTn id="71" dur="500"/>
                                        <p:tgtEl>
                                          <p:spTgt spid="40"/>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1" fill="hold" grpId="0" nodeType="clickEffect">
                                  <p:stCondLst>
                                    <p:cond delay="0"/>
                                  </p:stCondLst>
                                  <p:childTnLst>
                                    <p:set>
                                      <p:cBhvr>
                                        <p:cTn id="75" dur="1" fill="hold">
                                          <p:stCondLst>
                                            <p:cond delay="0"/>
                                          </p:stCondLst>
                                        </p:cTn>
                                        <p:tgtEl>
                                          <p:spTgt spid="29">
                                            <p:txEl>
                                              <p:pRg st="0" end="0"/>
                                            </p:txEl>
                                          </p:spTgt>
                                        </p:tgtEl>
                                        <p:attrNameLst>
                                          <p:attrName>style.visibility</p:attrName>
                                        </p:attrNameLst>
                                      </p:cBhvr>
                                      <p:to>
                                        <p:strVal val="visible"/>
                                      </p:to>
                                    </p:set>
                                    <p:animEffect transition="in" filter="wipe(up)">
                                      <p:cBhvr>
                                        <p:cTn id="76" dur="500"/>
                                        <p:tgtEl>
                                          <p:spTgt spid="29">
                                            <p:txEl>
                                              <p:pRg st="0" end="0"/>
                                            </p:txEl>
                                          </p:spTgt>
                                        </p:tgtEl>
                                      </p:cBhvr>
                                    </p:animEffect>
                                  </p:childTnLst>
                                </p:cTn>
                              </p:par>
                              <p:par>
                                <p:cTn id="77" presetID="22" presetClass="entr" presetSubtype="1" fill="hold" grpId="0" nodeType="with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28" grpId="0" animBg="1"/>
      <p:bldP spid="33" grpId="0" animBg="1"/>
      <p:bldP spid="18" grpId="0" animBg="1"/>
      <p:bldP spid="24" grpId="0" animBg="1"/>
      <p:bldP spid="27" grpId="0" animBg="1"/>
      <p:bldP spid="32" grpId="0" build="p">
        <p:tmplLst>
          <p:tmpl lvl="1">
            <p:tnLst>
              <p:par>
                <p:cTn presetID="42" presetClass="entr" presetSubtype="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400"/>
                        <p:tgtEl>
                          <p:spTgt spid="32"/>
                        </p:tgtEl>
                      </p:cBhvr>
                    </p:animEffect>
                    <p:anim calcmode="lin" valueType="num">
                      <p:cBhvr>
                        <p:cTn dur="400" fill="hold"/>
                        <p:tgtEl>
                          <p:spTgt spid="32"/>
                        </p:tgtEl>
                        <p:attrNameLst>
                          <p:attrName>ppt_x</p:attrName>
                        </p:attrNameLst>
                      </p:cBhvr>
                      <p:tavLst>
                        <p:tav tm="0">
                          <p:val>
                            <p:strVal val="#ppt_x"/>
                          </p:val>
                        </p:tav>
                        <p:tav tm="100000">
                          <p:val>
                            <p:strVal val="#ppt_x"/>
                          </p:val>
                        </p:tav>
                      </p:tavLst>
                    </p:anim>
                    <p:anim calcmode="lin" valueType="num">
                      <p:cBhvr>
                        <p:cTn dur="400" fill="hold"/>
                        <p:tgtEl>
                          <p:spTgt spid="32"/>
                        </p:tgtEl>
                        <p:attrNameLst>
                          <p:attrName>ppt_y</p:attrName>
                        </p:attrNameLst>
                      </p:cBhvr>
                      <p:tavLst>
                        <p:tav tm="0">
                          <p:val>
                            <p:strVal val="#ppt_y+.1"/>
                          </p:val>
                        </p:tav>
                        <p:tav tm="100000">
                          <p:val>
                            <p:strVal val="#ppt_y"/>
                          </p:val>
                        </p:tav>
                      </p:tavLst>
                    </p:anim>
                  </p:childTnLst>
                </p:cTn>
              </p:par>
            </p:tnLst>
          </p:tmpl>
        </p:tmplLst>
      </p:bldP>
      <p:bldP spid="34" grpId="0" build="p">
        <p:tmplLst>
          <p:tmpl lvl="1">
            <p:tnLst>
              <p:par>
                <p:cTn presetID="42" presetClass="entr" presetSubtype="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400"/>
                        <p:tgtEl>
                          <p:spTgt spid="34"/>
                        </p:tgtEl>
                      </p:cBhvr>
                    </p:animEffect>
                    <p:anim calcmode="lin" valueType="num">
                      <p:cBhvr>
                        <p:cTn dur="400" fill="hold"/>
                        <p:tgtEl>
                          <p:spTgt spid="34"/>
                        </p:tgtEl>
                        <p:attrNameLst>
                          <p:attrName>ppt_x</p:attrName>
                        </p:attrNameLst>
                      </p:cBhvr>
                      <p:tavLst>
                        <p:tav tm="0">
                          <p:val>
                            <p:strVal val="#ppt_x"/>
                          </p:val>
                        </p:tav>
                        <p:tav tm="100000">
                          <p:val>
                            <p:strVal val="#ppt_x"/>
                          </p:val>
                        </p:tav>
                      </p:tavLst>
                    </p:anim>
                    <p:anim calcmode="lin" valueType="num">
                      <p:cBhvr>
                        <p:cTn dur="400" fill="hold"/>
                        <p:tgtEl>
                          <p:spTgt spid="34"/>
                        </p:tgtEl>
                        <p:attrNameLst>
                          <p:attrName>ppt_y</p:attrName>
                        </p:attrNameLst>
                      </p:cBhvr>
                      <p:tavLst>
                        <p:tav tm="0">
                          <p:val>
                            <p:strVal val="#ppt_y+.1"/>
                          </p:val>
                        </p:tav>
                        <p:tav tm="100000">
                          <p:val>
                            <p:strVal val="#ppt_y"/>
                          </p:val>
                        </p:tav>
                      </p:tavLst>
                    </p:anim>
                  </p:childTnLst>
                </p:cTn>
              </p:par>
            </p:tnLst>
          </p:tmpl>
        </p:tmplLst>
      </p:bldP>
      <p:bldP spid="35" grpId="0" build="p">
        <p:tmplLst>
          <p:tmpl lvl="1">
            <p:tnLst>
              <p:par>
                <p:cTn presetID="42" presetClass="entr" presetSubtype="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400"/>
                        <p:tgtEl>
                          <p:spTgt spid="35"/>
                        </p:tgtEl>
                      </p:cBhvr>
                    </p:animEffect>
                    <p:anim calcmode="lin" valueType="num">
                      <p:cBhvr>
                        <p:cTn dur="400" fill="hold"/>
                        <p:tgtEl>
                          <p:spTgt spid="35"/>
                        </p:tgtEl>
                        <p:attrNameLst>
                          <p:attrName>ppt_x</p:attrName>
                        </p:attrNameLst>
                      </p:cBhvr>
                      <p:tavLst>
                        <p:tav tm="0">
                          <p:val>
                            <p:strVal val="#ppt_x"/>
                          </p:val>
                        </p:tav>
                        <p:tav tm="100000">
                          <p:val>
                            <p:strVal val="#ppt_x"/>
                          </p:val>
                        </p:tav>
                      </p:tavLst>
                    </p:anim>
                    <p:anim calcmode="lin" valueType="num">
                      <p:cBhvr>
                        <p:cTn dur="400" fill="hold"/>
                        <p:tgtEl>
                          <p:spTgt spid="35"/>
                        </p:tgtEl>
                        <p:attrNameLst>
                          <p:attrName>ppt_y</p:attrName>
                        </p:attrNameLst>
                      </p:cBhvr>
                      <p:tavLst>
                        <p:tav tm="0">
                          <p:val>
                            <p:strVal val="#ppt_y+.1"/>
                          </p:val>
                        </p:tav>
                        <p:tav tm="100000">
                          <p:val>
                            <p:strVal val="#ppt_y"/>
                          </p:val>
                        </p:tav>
                      </p:tavLst>
                    </p:anim>
                  </p:childTnLst>
                </p:cTn>
              </p:par>
            </p:tnLst>
          </p:tmpl>
        </p:tmplLst>
      </p:bldP>
      <p:bldP spid="41" grpId="0" build="p">
        <p:tmplLst>
          <p:tmpl lvl="1">
            <p:tnLst>
              <p:par>
                <p:cTn presetID="22" presetClass="entr" presetSubtype="1" fill="hold" nodeType="with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wipe(up)">
                      <p:cBhvr>
                        <p:cTn dur="500"/>
                        <p:tgtEl>
                          <p:spTgt spid="41"/>
                        </p:tgtEl>
                      </p:cBhvr>
                    </p:animEffect>
                  </p:childTnLst>
                </p:cTn>
              </p:par>
            </p:tnLst>
          </p:tmpl>
        </p:tmplLst>
      </p:bldP>
      <p:bldP spid="42" grpId="0" build="p">
        <p:tmplLst>
          <p:tmpl lvl="1">
            <p:tnLst>
              <p:par>
                <p:cTn presetID="22" presetClass="entr" presetSubtype="1" fill="hold" nodeType="with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wipe(up)">
                      <p:cBhvr>
                        <p:cTn dur="500"/>
                        <p:tgtEl>
                          <p:spTgt spid="42"/>
                        </p:tgtEl>
                      </p:cBhvr>
                    </p:animEffect>
                  </p:childTnLst>
                </p:cTn>
              </p:par>
            </p:tnLst>
          </p:tmpl>
        </p:tmplLst>
      </p:bldP>
      <p:bldP spid="43" grpId="0" build="p">
        <p:tmplLst>
          <p:tmpl lvl="1">
            <p:tnLst>
              <p:par>
                <p:cTn presetID="22" presetClass="entr" presetSubtype="1" fill="hold" nodeType="click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wipe(up)">
                      <p:cBhvr>
                        <p:cTn dur="500"/>
                        <p:tgtEl>
                          <p:spTgt spid="43"/>
                        </p:tgtEl>
                      </p:cBhvr>
                    </p:animEffect>
                  </p:childTnLst>
                </p:cTn>
              </p:par>
            </p:tnLst>
          </p:tmpl>
        </p:tmplLst>
      </p:bldP>
      <p:bldP spid="25" grpId="0" animBg="1"/>
      <p:bldP spid="26" grpId="0" build="p">
        <p:tmplLst>
          <p:tmpl lvl="1">
            <p:tnLst>
              <p:par>
                <p:cTn presetID="42" presetClass="entr" presetSubtype="0"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400"/>
                        <p:tgtEl>
                          <p:spTgt spid="26"/>
                        </p:tgtEl>
                      </p:cBhvr>
                    </p:animEffect>
                    <p:anim calcmode="lin" valueType="num">
                      <p:cBhvr>
                        <p:cTn dur="400" fill="hold"/>
                        <p:tgtEl>
                          <p:spTgt spid="26"/>
                        </p:tgtEl>
                        <p:attrNameLst>
                          <p:attrName>ppt_x</p:attrName>
                        </p:attrNameLst>
                      </p:cBhvr>
                      <p:tavLst>
                        <p:tav tm="0">
                          <p:val>
                            <p:strVal val="#ppt_x"/>
                          </p:val>
                        </p:tav>
                        <p:tav tm="100000">
                          <p:val>
                            <p:strVal val="#ppt_x"/>
                          </p:val>
                        </p:tav>
                      </p:tavLst>
                    </p:anim>
                    <p:anim calcmode="lin" valueType="num">
                      <p:cBhvr>
                        <p:cTn dur="400" fill="hold"/>
                        <p:tgtEl>
                          <p:spTgt spid="26"/>
                        </p:tgtEl>
                        <p:attrNameLst>
                          <p:attrName>ppt_y</p:attrName>
                        </p:attrNameLst>
                      </p:cBhvr>
                      <p:tavLst>
                        <p:tav tm="0">
                          <p:val>
                            <p:strVal val="#ppt_y+.1"/>
                          </p:val>
                        </p:tav>
                        <p:tav tm="100000">
                          <p:val>
                            <p:strVal val="#ppt_y"/>
                          </p:val>
                        </p:tav>
                      </p:tavLst>
                    </p:anim>
                  </p:childTnLst>
                </p:cTn>
              </p:par>
            </p:tnLst>
          </p:tmpl>
        </p:tmplLst>
      </p:bldP>
      <p:bldP spid="29" grpId="0" build="p">
        <p:tmplLst>
          <p:tmpl lvl="1">
            <p:tnLst>
              <p:par>
                <p:cTn presetID="22" presetClass="entr" presetSubtype="1" fill="hold" nodeType="click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up)">
                      <p:cBhvr>
                        <p:cTn dur="500"/>
                        <p:tgtEl>
                          <p:spTgt spid="29"/>
                        </p:tgtEl>
                      </p:cBhvr>
                    </p:animEffect>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oadMap (5 Part)">
    <p:spTree>
      <p:nvGrpSpPr>
        <p:cNvPr id="1" name=""/>
        <p:cNvGrpSpPr/>
        <p:nvPr/>
      </p:nvGrpSpPr>
      <p:grpSpPr>
        <a:xfrm>
          <a:off x="0" y="0"/>
          <a:ext cx="0" cy="0"/>
          <a:chOff x="0" y="0"/>
          <a:chExt cx="0" cy="0"/>
        </a:xfrm>
      </p:grpSpPr>
      <p:sp>
        <p:nvSpPr>
          <p:cNvPr id="38" name="Callout: Line 37">
            <a:extLst>
              <a:ext uri="{FF2B5EF4-FFF2-40B4-BE49-F238E27FC236}">
                <a16:creationId xmlns:a16="http://schemas.microsoft.com/office/drawing/2014/main" id="{EC4B0760-2C4C-4F9C-9EB3-421F4F8621F6}"/>
              </a:ext>
            </a:extLst>
          </p:cNvPr>
          <p:cNvSpPr/>
          <p:nvPr userDrawn="1"/>
        </p:nvSpPr>
        <p:spPr>
          <a:xfrm>
            <a:off x="9734555" y="3343241"/>
            <a:ext cx="1987298" cy="2867059"/>
          </a:xfrm>
          <a:prstGeom prst="borderCallout1">
            <a:avLst>
              <a:gd name="adj1" fmla="val -14425"/>
              <a:gd name="adj2" fmla="val 51158"/>
              <a:gd name="adj3" fmla="val -91"/>
              <a:gd name="adj4" fmla="val 51041"/>
            </a:avLst>
          </a:prstGeom>
          <a:noFill/>
          <a:ln w="57150">
            <a:solidFill>
              <a:srgbClr val="969FA7"/>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dirty="0">
              <a:solidFill>
                <a:schemeClr val="tx1"/>
              </a:solidFill>
            </a:endParaRPr>
          </a:p>
        </p:txBody>
      </p:sp>
      <p:sp>
        <p:nvSpPr>
          <p:cNvPr id="39" name="Callout: Line 38">
            <a:extLst>
              <a:ext uri="{FF2B5EF4-FFF2-40B4-BE49-F238E27FC236}">
                <a16:creationId xmlns:a16="http://schemas.microsoft.com/office/drawing/2014/main" id="{4626378F-A929-48FD-A386-9C06DC027252}"/>
              </a:ext>
            </a:extLst>
          </p:cNvPr>
          <p:cNvSpPr/>
          <p:nvPr userDrawn="1"/>
        </p:nvSpPr>
        <p:spPr>
          <a:xfrm>
            <a:off x="2809060" y="3343241"/>
            <a:ext cx="1941741" cy="2867059"/>
          </a:xfrm>
          <a:prstGeom prst="borderCallout1">
            <a:avLst>
              <a:gd name="adj1" fmla="val -14425"/>
              <a:gd name="adj2" fmla="val 51158"/>
              <a:gd name="adj3" fmla="val -91"/>
              <a:gd name="adj4" fmla="val 51041"/>
            </a:avLst>
          </a:prstGeom>
          <a:noFill/>
          <a:ln w="57150">
            <a:solidFill>
              <a:srgbClr val="969FA7"/>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dirty="0">
              <a:solidFill>
                <a:schemeClr val="tx1"/>
              </a:solidFill>
            </a:endParaRPr>
          </a:p>
        </p:txBody>
      </p:sp>
      <p:sp>
        <p:nvSpPr>
          <p:cNvPr id="40" name="Callout: Line 39">
            <a:extLst>
              <a:ext uri="{FF2B5EF4-FFF2-40B4-BE49-F238E27FC236}">
                <a16:creationId xmlns:a16="http://schemas.microsoft.com/office/drawing/2014/main" id="{2CE1CC37-3FDB-4F00-A598-992D829BD7CA}"/>
              </a:ext>
            </a:extLst>
          </p:cNvPr>
          <p:cNvSpPr/>
          <p:nvPr userDrawn="1"/>
        </p:nvSpPr>
        <p:spPr>
          <a:xfrm>
            <a:off x="5161277" y="3343241"/>
            <a:ext cx="1941741" cy="2867059"/>
          </a:xfrm>
          <a:prstGeom prst="borderCallout1">
            <a:avLst>
              <a:gd name="adj1" fmla="val -14425"/>
              <a:gd name="adj2" fmla="val 51158"/>
              <a:gd name="adj3" fmla="val -91"/>
              <a:gd name="adj4" fmla="val 51041"/>
            </a:avLst>
          </a:prstGeom>
          <a:noFill/>
          <a:ln w="57150">
            <a:solidFill>
              <a:srgbClr val="969FA7"/>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dirty="0">
              <a:solidFill>
                <a:schemeClr val="tx1"/>
              </a:solidFill>
            </a:endParaRPr>
          </a:p>
        </p:txBody>
      </p:sp>
      <p:sp>
        <p:nvSpPr>
          <p:cNvPr id="28" name="Callout: Line 27">
            <a:extLst>
              <a:ext uri="{FF2B5EF4-FFF2-40B4-BE49-F238E27FC236}">
                <a16:creationId xmlns:a16="http://schemas.microsoft.com/office/drawing/2014/main" id="{FE0BC5D8-713E-431E-8766-27EE383F4DD6}"/>
              </a:ext>
            </a:extLst>
          </p:cNvPr>
          <p:cNvSpPr/>
          <p:nvPr userDrawn="1"/>
        </p:nvSpPr>
        <p:spPr>
          <a:xfrm>
            <a:off x="7438762" y="3343241"/>
            <a:ext cx="1987298" cy="2867059"/>
          </a:xfrm>
          <a:prstGeom prst="borderCallout1">
            <a:avLst>
              <a:gd name="adj1" fmla="val -14425"/>
              <a:gd name="adj2" fmla="val 51158"/>
              <a:gd name="adj3" fmla="val -91"/>
              <a:gd name="adj4" fmla="val 51041"/>
            </a:avLst>
          </a:prstGeom>
          <a:noFill/>
          <a:ln w="57150">
            <a:solidFill>
              <a:srgbClr val="969FA7"/>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dirty="0">
              <a:solidFill>
                <a:schemeClr val="tx1"/>
              </a:solidFill>
            </a:endParaRPr>
          </a:p>
        </p:txBody>
      </p:sp>
      <p:sp>
        <p:nvSpPr>
          <p:cNvPr id="33" name="Callout: Line 32">
            <a:extLst>
              <a:ext uri="{FF2B5EF4-FFF2-40B4-BE49-F238E27FC236}">
                <a16:creationId xmlns:a16="http://schemas.microsoft.com/office/drawing/2014/main" id="{6E08F0FA-D3B3-43A6-B5CC-5FABD7CC2415}"/>
              </a:ext>
            </a:extLst>
          </p:cNvPr>
          <p:cNvSpPr/>
          <p:nvPr userDrawn="1"/>
        </p:nvSpPr>
        <p:spPr>
          <a:xfrm>
            <a:off x="486921" y="3343241"/>
            <a:ext cx="1933177" cy="2867059"/>
          </a:xfrm>
          <a:prstGeom prst="borderCallout1">
            <a:avLst>
              <a:gd name="adj1" fmla="val -14425"/>
              <a:gd name="adj2" fmla="val 51158"/>
              <a:gd name="adj3" fmla="val -91"/>
              <a:gd name="adj4" fmla="val 51041"/>
            </a:avLst>
          </a:prstGeom>
          <a:noFill/>
          <a:ln w="57150">
            <a:solidFill>
              <a:srgbClr val="969FA7"/>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dirty="0">
              <a:solidFill>
                <a:schemeClr val="tx1"/>
              </a:solidFill>
            </a:endParaRPr>
          </a:p>
        </p:txBody>
      </p:sp>
      <p:sp>
        <p:nvSpPr>
          <p:cNvPr id="5" name="Title 1">
            <a:extLst>
              <a:ext uri="{FF2B5EF4-FFF2-40B4-BE49-F238E27FC236}">
                <a16:creationId xmlns:a16="http://schemas.microsoft.com/office/drawing/2014/main" id="{5BF1F08E-03DC-4852-8D4B-94181EC34694}"/>
              </a:ext>
            </a:extLst>
          </p:cNvPr>
          <p:cNvSpPr txBox="1">
            <a:spLocks/>
          </p:cNvSpPr>
          <p:nvPr userDrawn="1"/>
        </p:nvSpPr>
        <p:spPr>
          <a:xfrm>
            <a:off x="1883810" y="743547"/>
            <a:ext cx="9200983" cy="1013800"/>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dirty="0">
                <a:latin typeface="Calibri Light" panose="020F0302020204030204" pitchFamily="34" charset="0"/>
                <a:cs typeface="Calibri Light" panose="020F0302020204030204" pitchFamily="34" charset="0"/>
              </a:rPr>
              <a:t>NAESB Practice Notes	</a:t>
            </a:r>
          </a:p>
        </p:txBody>
      </p:sp>
      <p:sp>
        <p:nvSpPr>
          <p:cNvPr id="7" name="Rectangle 6">
            <a:extLst>
              <a:ext uri="{FF2B5EF4-FFF2-40B4-BE49-F238E27FC236}">
                <a16:creationId xmlns:a16="http://schemas.microsoft.com/office/drawing/2014/main" id="{6A64B9E9-8F16-4FF4-8F7B-BA040808ADD8}"/>
              </a:ext>
            </a:extLst>
          </p:cNvPr>
          <p:cNvSpPr/>
          <p:nvPr userDrawn="1"/>
        </p:nvSpPr>
        <p:spPr>
          <a:xfrm>
            <a:off x="-25401" y="403676"/>
            <a:ext cx="12217400" cy="12493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Calibri Light" panose="020F0302020204030204" pitchFamily="34" charset="0"/>
            </a:endParaRPr>
          </a:p>
        </p:txBody>
      </p:sp>
      <p:sp>
        <p:nvSpPr>
          <p:cNvPr id="9" name="Title 1">
            <a:extLst>
              <a:ext uri="{FF2B5EF4-FFF2-40B4-BE49-F238E27FC236}">
                <a16:creationId xmlns:a16="http://schemas.microsoft.com/office/drawing/2014/main" id="{DB219D04-96A2-43FD-935E-BE08D228E3A8}"/>
              </a:ext>
            </a:extLst>
          </p:cNvPr>
          <p:cNvSpPr txBox="1">
            <a:spLocks/>
          </p:cNvSpPr>
          <p:nvPr userDrawn="1"/>
        </p:nvSpPr>
        <p:spPr>
          <a:xfrm>
            <a:off x="209551" y="360491"/>
            <a:ext cx="1079500" cy="1013800"/>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4000" b="1" dirty="0">
              <a:latin typeface="Calibri Light" panose="020F0302020204030204" pitchFamily="34" charset="0"/>
              <a:cs typeface="Calibri Light" panose="020F0302020204030204" pitchFamily="34" charset="0"/>
            </a:endParaRPr>
          </a:p>
        </p:txBody>
      </p:sp>
      <p:sp>
        <p:nvSpPr>
          <p:cNvPr id="10" name="Title 1">
            <a:extLst>
              <a:ext uri="{FF2B5EF4-FFF2-40B4-BE49-F238E27FC236}">
                <a16:creationId xmlns:a16="http://schemas.microsoft.com/office/drawing/2014/main" id="{51185A04-8D03-4343-9EB0-72E678590E5E}"/>
              </a:ext>
            </a:extLst>
          </p:cNvPr>
          <p:cNvSpPr txBox="1">
            <a:spLocks/>
          </p:cNvSpPr>
          <p:nvPr userDrawn="1"/>
        </p:nvSpPr>
        <p:spPr>
          <a:xfrm>
            <a:off x="214513" y="346594"/>
            <a:ext cx="1079500" cy="1013800"/>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4000" b="1" dirty="0">
              <a:latin typeface="Calibri Light" panose="020F0302020204030204" pitchFamily="34" charset="0"/>
              <a:cs typeface="Calibri Light" panose="020F0302020204030204" pitchFamily="34" charset="0"/>
            </a:endParaRPr>
          </a:p>
        </p:txBody>
      </p:sp>
      <p:sp>
        <p:nvSpPr>
          <p:cNvPr id="18" name="Arrow: Chevron 17">
            <a:extLst>
              <a:ext uri="{FF2B5EF4-FFF2-40B4-BE49-F238E27FC236}">
                <a16:creationId xmlns:a16="http://schemas.microsoft.com/office/drawing/2014/main" id="{B0E6B7B9-7881-489E-81D5-BF0629C52EBF}"/>
              </a:ext>
            </a:extLst>
          </p:cNvPr>
          <p:cNvSpPr/>
          <p:nvPr userDrawn="1"/>
        </p:nvSpPr>
        <p:spPr>
          <a:xfrm>
            <a:off x="2612108" y="2231058"/>
            <a:ext cx="2553520" cy="715992"/>
          </a:xfrm>
          <a:prstGeom prst="chevron">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4" name="Arrow: Chevron 23">
            <a:extLst>
              <a:ext uri="{FF2B5EF4-FFF2-40B4-BE49-F238E27FC236}">
                <a16:creationId xmlns:a16="http://schemas.microsoft.com/office/drawing/2014/main" id="{543754B9-27DF-4D02-868F-9B7CFDF7042C}"/>
              </a:ext>
            </a:extLst>
          </p:cNvPr>
          <p:cNvSpPr/>
          <p:nvPr userDrawn="1"/>
        </p:nvSpPr>
        <p:spPr>
          <a:xfrm>
            <a:off x="4925132" y="2238678"/>
            <a:ext cx="2519785" cy="715992"/>
          </a:xfrm>
          <a:prstGeom prst="chevron">
            <a:avLst/>
          </a:prstGeom>
          <a:noFill/>
          <a:ln w="38100">
            <a:solidFill>
              <a:srgbClr val="D0D3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7" name="Arrow: Chevron 26">
            <a:extLst>
              <a:ext uri="{FF2B5EF4-FFF2-40B4-BE49-F238E27FC236}">
                <a16:creationId xmlns:a16="http://schemas.microsoft.com/office/drawing/2014/main" id="{E6D38636-6661-4020-858A-0D63D0C3EE50}"/>
              </a:ext>
            </a:extLst>
          </p:cNvPr>
          <p:cNvSpPr/>
          <p:nvPr userDrawn="1"/>
        </p:nvSpPr>
        <p:spPr>
          <a:xfrm>
            <a:off x="312160" y="2234020"/>
            <a:ext cx="2553520" cy="715992"/>
          </a:xfrm>
          <a:prstGeom prst="chevron">
            <a:avLst/>
          </a:prstGeom>
          <a:noFill/>
          <a:ln w="38100">
            <a:solidFill>
              <a:srgbClr val="FBD8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32" name="Text Placeholder 31">
            <a:extLst>
              <a:ext uri="{FF2B5EF4-FFF2-40B4-BE49-F238E27FC236}">
                <a16:creationId xmlns:a16="http://schemas.microsoft.com/office/drawing/2014/main" id="{FE873EEE-5A0C-4129-BD80-7DE753504DF0}"/>
              </a:ext>
            </a:extLst>
          </p:cNvPr>
          <p:cNvSpPr>
            <a:spLocks noGrp="1"/>
          </p:cNvSpPr>
          <p:nvPr>
            <p:ph type="body" sz="quarter" idx="13" hasCustomPrompt="1"/>
          </p:nvPr>
        </p:nvSpPr>
        <p:spPr>
          <a:xfrm>
            <a:off x="599860" y="2265544"/>
            <a:ext cx="1978120" cy="609600"/>
          </a:xfrm>
        </p:spPr>
        <p:txBody>
          <a:bodyPr/>
          <a:lstStyle>
            <a:lvl1pPr marL="0" indent="0" algn="ctr">
              <a:buNone/>
              <a:defRPr b="1">
                <a:solidFill>
                  <a:srgbClr val="1F2732"/>
                </a:solidFill>
                <a:latin typeface="Helvetica" pitchFamily="2" charset="0"/>
                <a:cs typeface="Calibri" panose="020F0502020204030204" pitchFamily="34" charset="0"/>
              </a:defRPr>
            </a:lvl1pPr>
          </a:lstStyle>
          <a:p>
            <a:pPr lvl="0"/>
            <a:r>
              <a:rPr lang="en-US" dirty="0"/>
              <a:t>Stage Name/Date</a:t>
            </a:r>
          </a:p>
        </p:txBody>
      </p:sp>
      <p:sp>
        <p:nvSpPr>
          <p:cNvPr id="34" name="Text Placeholder 31">
            <a:extLst>
              <a:ext uri="{FF2B5EF4-FFF2-40B4-BE49-F238E27FC236}">
                <a16:creationId xmlns:a16="http://schemas.microsoft.com/office/drawing/2014/main" id="{031BEC5E-7647-4744-8CD8-46650D5CBB73}"/>
              </a:ext>
            </a:extLst>
          </p:cNvPr>
          <p:cNvSpPr>
            <a:spLocks noGrp="1"/>
          </p:cNvSpPr>
          <p:nvPr>
            <p:ph type="body" sz="quarter" idx="14" hasCustomPrompt="1"/>
          </p:nvPr>
        </p:nvSpPr>
        <p:spPr>
          <a:xfrm>
            <a:off x="2878754" y="2279174"/>
            <a:ext cx="2007128" cy="609600"/>
          </a:xfrm>
        </p:spPr>
        <p:txBody>
          <a:bodyPr/>
          <a:lstStyle>
            <a:lvl1pPr marL="0" indent="0" algn="ctr">
              <a:buNone/>
              <a:defRPr b="1">
                <a:solidFill>
                  <a:srgbClr val="1F2732"/>
                </a:solidFill>
                <a:latin typeface="Helvetica" pitchFamily="2" charset="0"/>
                <a:cs typeface="Calibri" panose="020F0502020204030204" pitchFamily="34" charset="0"/>
              </a:defRPr>
            </a:lvl1pPr>
          </a:lstStyle>
          <a:p>
            <a:pPr lvl="0"/>
            <a:r>
              <a:rPr lang="en-US" dirty="0"/>
              <a:t>Stage Name/Date</a:t>
            </a:r>
          </a:p>
        </p:txBody>
      </p:sp>
      <p:sp>
        <p:nvSpPr>
          <p:cNvPr id="35" name="Text Placeholder 31">
            <a:extLst>
              <a:ext uri="{FF2B5EF4-FFF2-40B4-BE49-F238E27FC236}">
                <a16:creationId xmlns:a16="http://schemas.microsoft.com/office/drawing/2014/main" id="{ADD4AB3F-F1AF-4744-81CF-9BABD888DE0F}"/>
              </a:ext>
            </a:extLst>
          </p:cNvPr>
          <p:cNvSpPr>
            <a:spLocks noGrp="1"/>
          </p:cNvSpPr>
          <p:nvPr>
            <p:ph type="body" sz="quarter" idx="15" hasCustomPrompt="1"/>
          </p:nvPr>
        </p:nvSpPr>
        <p:spPr>
          <a:xfrm>
            <a:off x="5349896" y="2278244"/>
            <a:ext cx="1894362" cy="609600"/>
          </a:xfrm>
        </p:spPr>
        <p:txBody>
          <a:bodyPr/>
          <a:lstStyle>
            <a:lvl1pPr marL="0" indent="0" algn="ctr">
              <a:buNone/>
              <a:defRPr b="1">
                <a:solidFill>
                  <a:srgbClr val="1F2732"/>
                </a:solidFill>
                <a:latin typeface="Helvetica" pitchFamily="2" charset="0"/>
                <a:cs typeface="Calibri" panose="020F0502020204030204" pitchFamily="34" charset="0"/>
              </a:defRPr>
            </a:lvl1pPr>
          </a:lstStyle>
          <a:p>
            <a:pPr lvl="0"/>
            <a:r>
              <a:rPr lang="en-US" dirty="0"/>
              <a:t>Stage Name/Date</a:t>
            </a:r>
          </a:p>
        </p:txBody>
      </p:sp>
      <p:sp>
        <p:nvSpPr>
          <p:cNvPr id="41" name="Text Placeholder 31">
            <a:extLst>
              <a:ext uri="{FF2B5EF4-FFF2-40B4-BE49-F238E27FC236}">
                <a16:creationId xmlns:a16="http://schemas.microsoft.com/office/drawing/2014/main" id="{BBB6A209-EE33-4C66-9420-1D936B93BFA9}"/>
              </a:ext>
            </a:extLst>
          </p:cNvPr>
          <p:cNvSpPr>
            <a:spLocks noGrp="1"/>
          </p:cNvSpPr>
          <p:nvPr>
            <p:ph type="body" sz="quarter" idx="16" hasCustomPrompt="1"/>
          </p:nvPr>
        </p:nvSpPr>
        <p:spPr>
          <a:xfrm>
            <a:off x="625898" y="3413197"/>
            <a:ext cx="1790983" cy="2697318"/>
          </a:xfrm>
        </p:spPr>
        <p:txBody>
          <a:bodyPr anchor="t" anchorCtr="0"/>
          <a:lstStyle>
            <a:lvl1pPr marL="0" indent="0" algn="ctr">
              <a:buNone/>
              <a:defRPr b="0" i="0">
                <a:solidFill>
                  <a:schemeClr val="tx1"/>
                </a:solidFill>
                <a:latin typeface="Helvetica Light" panose="020B0403020202020204" pitchFamily="34" charset="0"/>
                <a:cs typeface="Calibri" panose="020F0502020204030204" pitchFamily="34" charset="0"/>
              </a:defRPr>
            </a:lvl1pPr>
          </a:lstStyle>
          <a:p>
            <a:pPr lvl="0"/>
            <a:r>
              <a:rPr lang="en-US" dirty="0"/>
              <a:t>Details</a:t>
            </a:r>
          </a:p>
        </p:txBody>
      </p:sp>
      <p:sp>
        <p:nvSpPr>
          <p:cNvPr id="42" name="Text Placeholder 31">
            <a:extLst>
              <a:ext uri="{FF2B5EF4-FFF2-40B4-BE49-F238E27FC236}">
                <a16:creationId xmlns:a16="http://schemas.microsoft.com/office/drawing/2014/main" id="{B74158D7-E3C7-40CE-B5A7-F45DD41972EB}"/>
              </a:ext>
            </a:extLst>
          </p:cNvPr>
          <p:cNvSpPr>
            <a:spLocks noGrp="1"/>
          </p:cNvSpPr>
          <p:nvPr>
            <p:ph type="body" sz="quarter" idx="17" hasCustomPrompt="1"/>
          </p:nvPr>
        </p:nvSpPr>
        <p:spPr>
          <a:xfrm>
            <a:off x="2923000" y="3413197"/>
            <a:ext cx="1798917" cy="2697318"/>
          </a:xfrm>
        </p:spPr>
        <p:txBody>
          <a:bodyPr anchor="t" anchorCtr="0"/>
          <a:lstStyle>
            <a:lvl1pPr marL="0" indent="0" algn="ctr">
              <a:buNone/>
              <a:defRPr b="0" i="0">
                <a:solidFill>
                  <a:schemeClr val="tx1"/>
                </a:solidFill>
                <a:latin typeface="Helvetica Light" panose="020B0403020202020204" pitchFamily="34" charset="0"/>
                <a:cs typeface="Calibri" panose="020F0502020204030204" pitchFamily="34" charset="0"/>
              </a:defRPr>
            </a:lvl1pPr>
          </a:lstStyle>
          <a:p>
            <a:pPr lvl="0"/>
            <a:r>
              <a:rPr lang="en-US" dirty="0"/>
              <a:t>Details</a:t>
            </a:r>
          </a:p>
        </p:txBody>
      </p:sp>
      <p:sp>
        <p:nvSpPr>
          <p:cNvPr id="43" name="Text Placeholder 31">
            <a:extLst>
              <a:ext uri="{FF2B5EF4-FFF2-40B4-BE49-F238E27FC236}">
                <a16:creationId xmlns:a16="http://schemas.microsoft.com/office/drawing/2014/main" id="{6872A75C-FFA8-4FC0-94D6-2DE1E7046AAA}"/>
              </a:ext>
            </a:extLst>
          </p:cNvPr>
          <p:cNvSpPr>
            <a:spLocks noGrp="1"/>
          </p:cNvSpPr>
          <p:nvPr>
            <p:ph type="body" sz="quarter" idx="18" hasCustomPrompt="1"/>
          </p:nvPr>
        </p:nvSpPr>
        <p:spPr>
          <a:xfrm>
            <a:off x="5250179" y="3413197"/>
            <a:ext cx="1798917" cy="2697318"/>
          </a:xfrm>
        </p:spPr>
        <p:txBody>
          <a:bodyPr anchor="t" anchorCtr="0"/>
          <a:lstStyle>
            <a:lvl1pPr marL="0" indent="0" algn="ctr">
              <a:buNone/>
              <a:defRPr b="0" i="0">
                <a:solidFill>
                  <a:schemeClr val="tx1"/>
                </a:solidFill>
                <a:latin typeface="Helvetica Light" panose="020B0403020202020204" pitchFamily="34" charset="0"/>
                <a:cs typeface="Calibri" panose="020F0502020204030204" pitchFamily="34" charset="0"/>
              </a:defRPr>
            </a:lvl1pPr>
          </a:lstStyle>
          <a:p>
            <a:pPr lvl="0"/>
            <a:r>
              <a:rPr lang="en-US" dirty="0"/>
              <a:t>Details</a:t>
            </a:r>
          </a:p>
        </p:txBody>
      </p:sp>
      <p:sp>
        <p:nvSpPr>
          <p:cNvPr id="25" name="Arrow: Chevron 24">
            <a:extLst>
              <a:ext uri="{FF2B5EF4-FFF2-40B4-BE49-F238E27FC236}">
                <a16:creationId xmlns:a16="http://schemas.microsoft.com/office/drawing/2014/main" id="{C9EB2EC8-6404-4767-8A81-3C3A0C01A4C3}"/>
              </a:ext>
            </a:extLst>
          </p:cNvPr>
          <p:cNvSpPr/>
          <p:nvPr userDrawn="1"/>
        </p:nvSpPr>
        <p:spPr>
          <a:xfrm>
            <a:off x="7189370" y="2246298"/>
            <a:ext cx="2519785" cy="715992"/>
          </a:xfrm>
          <a:prstGeom prst="chevron">
            <a:avLst/>
          </a:prstGeom>
          <a:noFill/>
          <a:ln w="38100">
            <a:solidFill>
              <a:srgbClr val="FBD8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1F2732"/>
              </a:solidFill>
            </a:endParaRPr>
          </a:p>
        </p:txBody>
      </p:sp>
      <p:sp>
        <p:nvSpPr>
          <p:cNvPr id="26" name="Text Placeholder 31">
            <a:extLst>
              <a:ext uri="{FF2B5EF4-FFF2-40B4-BE49-F238E27FC236}">
                <a16:creationId xmlns:a16="http://schemas.microsoft.com/office/drawing/2014/main" id="{0F85B9C4-244D-461A-95B2-B634DD37723E}"/>
              </a:ext>
            </a:extLst>
          </p:cNvPr>
          <p:cNvSpPr>
            <a:spLocks noGrp="1"/>
          </p:cNvSpPr>
          <p:nvPr>
            <p:ph type="body" sz="quarter" idx="19" hasCustomPrompt="1"/>
          </p:nvPr>
        </p:nvSpPr>
        <p:spPr>
          <a:xfrm>
            <a:off x="7470745" y="2279627"/>
            <a:ext cx="1894362" cy="609600"/>
          </a:xfrm>
        </p:spPr>
        <p:txBody>
          <a:bodyPr/>
          <a:lstStyle>
            <a:lvl1pPr marL="0" indent="0" algn="ctr">
              <a:buNone/>
              <a:defRPr b="1">
                <a:solidFill>
                  <a:srgbClr val="1F2732"/>
                </a:solidFill>
                <a:latin typeface="Helvetica" pitchFamily="2" charset="0"/>
                <a:cs typeface="Calibri" panose="020F0502020204030204" pitchFamily="34" charset="0"/>
              </a:defRPr>
            </a:lvl1pPr>
          </a:lstStyle>
          <a:p>
            <a:pPr lvl="0"/>
            <a:r>
              <a:rPr lang="en-US" dirty="0"/>
              <a:t>Stage Name/Date</a:t>
            </a:r>
          </a:p>
        </p:txBody>
      </p:sp>
      <p:sp>
        <p:nvSpPr>
          <p:cNvPr id="29" name="Text Placeholder 31">
            <a:extLst>
              <a:ext uri="{FF2B5EF4-FFF2-40B4-BE49-F238E27FC236}">
                <a16:creationId xmlns:a16="http://schemas.microsoft.com/office/drawing/2014/main" id="{885F00D2-2EC7-4F14-ABD8-FEB62A47CEFD}"/>
              </a:ext>
            </a:extLst>
          </p:cNvPr>
          <p:cNvSpPr>
            <a:spLocks noGrp="1"/>
          </p:cNvSpPr>
          <p:nvPr>
            <p:ph type="body" sz="quarter" idx="20" hasCustomPrompt="1"/>
          </p:nvPr>
        </p:nvSpPr>
        <p:spPr>
          <a:xfrm>
            <a:off x="7527663" y="3413197"/>
            <a:ext cx="1841123" cy="2697318"/>
          </a:xfrm>
        </p:spPr>
        <p:txBody>
          <a:bodyPr anchor="t" anchorCtr="0"/>
          <a:lstStyle>
            <a:lvl1pPr marL="0" indent="0" algn="ctr">
              <a:buNone/>
              <a:defRPr b="0" i="0">
                <a:solidFill>
                  <a:schemeClr val="tx1"/>
                </a:solidFill>
                <a:latin typeface="Helvetica Light" panose="020B0403020202020204" pitchFamily="34" charset="0"/>
                <a:cs typeface="Calibri" panose="020F0502020204030204" pitchFamily="34" charset="0"/>
              </a:defRPr>
            </a:lvl1pPr>
          </a:lstStyle>
          <a:p>
            <a:pPr lvl="0"/>
            <a:r>
              <a:rPr lang="en-US" dirty="0"/>
              <a:t>Details</a:t>
            </a:r>
          </a:p>
        </p:txBody>
      </p:sp>
      <p:sp>
        <p:nvSpPr>
          <p:cNvPr id="30" name="Arrow: Chevron 29">
            <a:extLst>
              <a:ext uri="{FF2B5EF4-FFF2-40B4-BE49-F238E27FC236}">
                <a16:creationId xmlns:a16="http://schemas.microsoft.com/office/drawing/2014/main" id="{B5231A7B-AF13-4089-B3E2-6089CDACB7B5}"/>
              </a:ext>
            </a:extLst>
          </p:cNvPr>
          <p:cNvSpPr/>
          <p:nvPr userDrawn="1"/>
        </p:nvSpPr>
        <p:spPr>
          <a:xfrm>
            <a:off x="9444986" y="2246298"/>
            <a:ext cx="2574039" cy="715992"/>
          </a:xfrm>
          <a:prstGeom prst="chevron">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31" name="Text Placeholder 31">
            <a:extLst>
              <a:ext uri="{FF2B5EF4-FFF2-40B4-BE49-F238E27FC236}">
                <a16:creationId xmlns:a16="http://schemas.microsoft.com/office/drawing/2014/main" id="{5079AF27-7DB7-42B6-B7CB-06B284A5E163}"/>
              </a:ext>
            </a:extLst>
          </p:cNvPr>
          <p:cNvSpPr>
            <a:spLocks noGrp="1"/>
          </p:cNvSpPr>
          <p:nvPr>
            <p:ph type="body" sz="quarter" idx="21" hasCustomPrompt="1"/>
          </p:nvPr>
        </p:nvSpPr>
        <p:spPr>
          <a:xfrm>
            <a:off x="9766962" y="2279552"/>
            <a:ext cx="1894362" cy="609600"/>
          </a:xfrm>
        </p:spPr>
        <p:txBody>
          <a:bodyPr/>
          <a:lstStyle>
            <a:lvl1pPr marL="0" indent="0" algn="ctr">
              <a:buNone/>
              <a:defRPr b="1">
                <a:solidFill>
                  <a:srgbClr val="1F2732"/>
                </a:solidFill>
                <a:latin typeface="Helvetica" pitchFamily="2" charset="0"/>
                <a:cs typeface="Calibri" panose="020F0502020204030204" pitchFamily="34" charset="0"/>
              </a:defRPr>
            </a:lvl1pPr>
          </a:lstStyle>
          <a:p>
            <a:pPr lvl="0"/>
            <a:r>
              <a:rPr lang="en-US" dirty="0"/>
              <a:t>Stage Name/Date</a:t>
            </a:r>
          </a:p>
        </p:txBody>
      </p:sp>
      <p:sp>
        <p:nvSpPr>
          <p:cNvPr id="44" name="Text Placeholder 31">
            <a:extLst>
              <a:ext uri="{FF2B5EF4-FFF2-40B4-BE49-F238E27FC236}">
                <a16:creationId xmlns:a16="http://schemas.microsoft.com/office/drawing/2014/main" id="{BAE51A49-127E-44AA-AA22-B1CEA9C98101}"/>
              </a:ext>
            </a:extLst>
          </p:cNvPr>
          <p:cNvSpPr>
            <a:spLocks noGrp="1"/>
          </p:cNvSpPr>
          <p:nvPr>
            <p:ph type="body" sz="quarter" idx="22" hasCustomPrompt="1"/>
          </p:nvPr>
        </p:nvSpPr>
        <p:spPr>
          <a:xfrm>
            <a:off x="9823456" y="3413197"/>
            <a:ext cx="1841123" cy="2697318"/>
          </a:xfrm>
        </p:spPr>
        <p:txBody>
          <a:bodyPr anchor="t" anchorCtr="0"/>
          <a:lstStyle>
            <a:lvl1pPr marL="0" indent="0" algn="ctr">
              <a:buNone/>
              <a:defRPr b="0" i="0">
                <a:solidFill>
                  <a:schemeClr val="tx1"/>
                </a:solidFill>
                <a:latin typeface="Helvetica Light" panose="020B0403020202020204" pitchFamily="34" charset="0"/>
                <a:cs typeface="Calibri" panose="020F0502020204030204" pitchFamily="34" charset="0"/>
              </a:defRPr>
            </a:lvl1pPr>
          </a:lstStyle>
          <a:p>
            <a:pPr lvl="0"/>
            <a:r>
              <a:rPr lang="en-US" dirty="0"/>
              <a:t>Details</a:t>
            </a:r>
          </a:p>
        </p:txBody>
      </p:sp>
      <p:sp>
        <p:nvSpPr>
          <p:cNvPr id="37" name="Title 1">
            <a:extLst>
              <a:ext uri="{FF2B5EF4-FFF2-40B4-BE49-F238E27FC236}">
                <a16:creationId xmlns:a16="http://schemas.microsoft.com/office/drawing/2014/main" id="{14C2C97A-7DEB-3344-9F58-34E74A557C02}"/>
              </a:ext>
            </a:extLst>
          </p:cNvPr>
          <p:cNvSpPr>
            <a:spLocks noGrp="1"/>
          </p:cNvSpPr>
          <p:nvPr>
            <p:ph type="title"/>
          </p:nvPr>
        </p:nvSpPr>
        <p:spPr>
          <a:xfrm>
            <a:off x="329654" y="220664"/>
            <a:ext cx="10463411" cy="1189554"/>
          </a:xfrm>
        </p:spPr>
        <p:txBody>
          <a:bodyPr>
            <a:normAutofit/>
          </a:bodyPr>
          <a:lstStyle>
            <a:lvl1pPr>
              <a:defRPr sz="4000" b="1">
                <a:solidFill>
                  <a:srgbClr val="FBD80F"/>
                </a:solidFill>
                <a:latin typeface="Helvetica" pitchFamily="2" charset="0"/>
                <a:cs typeface="Calibri Light" panose="020F0302020204030204" pitchFamily="34" charset="0"/>
              </a:defRPr>
            </a:lvl1pPr>
          </a:lstStyle>
          <a:p>
            <a:r>
              <a:rPr lang="en-US" dirty="0"/>
              <a:t>Click to edit Master title style</a:t>
            </a:r>
            <a:endParaRPr lang="en-CA" dirty="0"/>
          </a:p>
        </p:txBody>
      </p:sp>
      <p:sp>
        <p:nvSpPr>
          <p:cNvPr id="46" name="Slide Number Placeholder 6">
            <a:extLst>
              <a:ext uri="{FF2B5EF4-FFF2-40B4-BE49-F238E27FC236}">
                <a16:creationId xmlns:a16="http://schemas.microsoft.com/office/drawing/2014/main" id="{BA117C71-F86F-3D43-8DB0-B92D1C365877}"/>
              </a:ext>
            </a:extLst>
          </p:cNvPr>
          <p:cNvSpPr>
            <a:spLocks noGrp="1"/>
          </p:cNvSpPr>
          <p:nvPr>
            <p:ph type="sldNum" sz="quarter" idx="4"/>
          </p:nvPr>
        </p:nvSpPr>
        <p:spPr>
          <a:xfrm>
            <a:off x="11343098" y="6337572"/>
            <a:ext cx="848902" cy="365125"/>
          </a:xfrm>
          <a:prstGeom prst="rect">
            <a:avLst/>
          </a:prstGeom>
        </p:spPr>
        <p:txBody>
          <a:bodyPr vert="horz" lIns="91440" tIns="45720" rIns="91440" bIns="45720" rtlCol="0" anchor="ctr"/>
          <a:lstStyle>
            <a:lvl1pPr algn="r">
              <a:defRPr sz="1800">
                <a:solidFill>
                  <a:schemeClr val="tx1">
                    <a:tint val="75000"/>
                  </a:schemeClr>
                </a:solidFill>
                <a:latin typeface="Helvetica" pitchFamily="2" charset="0"/>
              </a:defRPr>
            </a:lvl1pPr>
          </a:lstStyle>
          <a:p>
            <a:fld id="{78B70B86-85C2-EF4D-AAB7-417F7A93D158}" type="slidenum">
              <a:rPr lang="en-US" smtClean="0"/>
              <a:pPr/>
              <a:t>‹#›</a:t>
            </a:fld>
            <a:endParaRPr lang="en-US" dirty="0"/>
          </a:p>
        </p:txBody>
      </p:sp>
      <p:sp>
        <p:nvSpPr>
          <p:cNvPr id="36" name="Footer Placeholder 2">
            <a:extLst>
              <a:ext uri="{FF2B5EF4-FFF2-40B4-BE49-F238E27FC236}">
                <a16:creationId xmlns:a16="http://schemas.microsoft.com/office/drawing/2014/main" id="{267C9F4F-FA57-B645-9947-30872DB9011C}"/>
              </a:ext>
            </a:extLst>
          </p:cNvPr>
          <p:cNvSpPr>
            <a:spLocks noGrp="1"/>
          </p:cNvSpPr>
          <p:nvPr>
            <p:ph type="ftr" sz="quarter" idx="11"/>
          </p:nvPr>
        </p:nvSpPr>
        <p:spPr>
          <a:xfrm>
            <a:off x="4038600" y="6538276"/>
            <a:ext cx="4114800" cy="365125"/>
          </a:xfrm>
        </p:spPr>
        <p:txBody>
          <a:bodyPr/>
          <a:lstStyle/>
          <a:p>
            <a:r>
              <a:rPr lang="en-US" dirty="0" err="1"/>
              <a:t>www.</a:t>
            </a:r>
            <a:r>
              <a:rPr lang="en-US" dirty="0" err="1">
                <a:cs typeface="Poppins" panose="00000500000000000000" pitchFamily="2" charset="0"/>
              </a:rPr>
              <a:t>gatekeeper-systems</a:t>
            </a:r>
            <a:r>
              <a:rPr lang="en-US" dirty="0" err="1"/>
              <a:t>.com</a:t>
            </a:r>
            <a:r>
              <a:rPr lang="en-US" dirty="0"/>
              <a:t> | TSX-V:GSI | OTC:GKPRF</a:t>
            </a:r>
          </a:p>
        </p:txBody>
      </p:sp>
    </p:spTree>
    <p:extLst>
      <p:ext uri="{BB962C8B-B14F-4D97-AF65-F5344CB8AC3E}">
        <p14:creationId xmlns:p14="http://schemas.microsoft.com/office/powerpoint/2010/main" val="2185392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27500" fill="hold" grpId="0" nodeType="afterEffect" nodePh="1">
                                  <p:stCondLst>
                                    <p:cond delay="0"/>
                                  </p:stCondLst>
                                  <p:endCondLst>
                                    <p:cond evt="begin" delay="0">
                                      <p:tn val="5"/>
                                    </p:cond>
                                  </p:end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400" fill="hold"/>
                                        <p:tgtEl>
                                          <p:spTgt spid="27"/>
                                        </p:tgtEl>
                                        <p:attrNameLst>
                                          <p:attrName>ppt_x</p:attrName>
                                        </p:attrNameLst>
                                      </p:cBhvr>
                                      <p:tavLst>
                                        <p:tav tm="0">
                                          <p:val>
                                            <p:strVal val="0-#ppt_w/2"/>
                                          </p:val>
                                        </p:tav>
                                        <p:tav tm="100000">
                                          <p:val>
                                            <p:strVal val="#ppt_x"/>
                                          </p:val>
                                        </p:tav>
                                      </p:tavLst>
                                    </p:anim>
                                    <p:anim calcmode="lin" valueType="num">
                                      <p:cBhvr additive="base">
                                        <p:cTn id="8" dur="400" fill="hold"/>
                                        <p:tgtEl>
                                          <p:spTgt spid="27"/>
                                        </p:tgtEl>
                                        <p:attrNameLst>
                                          <p:attrName>ppt_y</p:attrName>
                                        </p:attrNameLst>
                                      </p:cBhvr>
                                      <p:tavLst>
                                        <p:tav tm="0">
                                          <p:val>
                                            <p:strVal val="#ppt_y"/>
                                          </p:val>
                                        </p:tav>
                                        <p:tav tm="100000">
                                          <p:val>
                                            <p:strVal val="#ppt_y"/>
                                          </p:val>
                                        </p:tav>
                                      </p:tavLst>
                                    </p:anim>
                                  </p:childTnLst>
                                </p:cTn>
                              </p:par>
                            </p:childTnLst>
                          </p:cTn>
                        </p:par>
                        <p:par>
                          <p:cTn id="9" fill="hold">
                            <p:stCondLst>
                              <p:cond delay="400"/>
                            </p:stCondLst>
                            <p:childTnLst>
                              <p:par>
                                <p:cTn id="10" presetID="2" presetClass="entr" presetSubtype="8" decel="27500" fill="hold" grpId="0" nodeType="afterEffect" nodePh="1">
                                  <p:stCondLst>
                                    <p:cond delay="0"/>
                                  </p:stCondLst>
                                  <p:endCondLst>
                                    <p:cond evt="begin" delay="0">
                                      <p:tn val="10"/>
                                    </p:cond>
                                  </p:end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400" fill="hold"/>
                                        <p:tgtEl>
                                          <p:spTgt spid="18"/>
                                        </p:tgtEl>
                                        <p:attrNameLst>
                                          <p:attrName>ppt_x</p:attrName>
                                        </p:attrNameLst>
                                      </p:cBhvr>
                                      <p:tavLst>
                                        <p:tav tm="0">
                                          <p:val>
                                            <p:strVal val="0-#ppt_w/2"/>
                                          </p:val>
                                        </p:tav>
                                        <p:tav tm="100000">
                                          <p:val>
                                            <p:strVal val="#ppt_x"/>
                                          </p:val>
                                        </p:tav>
                                      </p:tavLst>
                                    </p:anim>
                                    <p:anim calcmode="lin" valueType="num">
                                      <p:cBhvr additive="base">
                                        <p:cTn id="13" dur="400" fill="hold"/>
                                        <p:tgtEl>
                                          <p:spTgt spid="18"/>
                                        </p:tgtEl>
                                        <p:attrNameLst>
                                          <p:attrName>ppt_y</p:attrName>
                                        </p:attrNameLst>
                                      </p:cBhvr>
                                      <p:tavLst>
                                        <p:tav tm="0">
                                          <p:val>
                                            <p:strVal val="#ppt_y"/>
                                          </p:val>
                                        </p:tav>
                                        <p:tav tm="100000">
                                          <p:val>
                                            <p:strVal val="#ppt_y"/>
                                          </p:val>
                                        </p:tav>
                                      </p:tavLst>
                                    </p:anim>
                                  </p:childTnLst>
                                </p:cTn>
                              </p:par>
                            </p:childTnLst>
                          </p:cTn>
                        </p:par>
                        <p:par>
                          <p:cTn id="14" fill="hold">
                            <p:stCondLst>
                              <p:cond delay="800"/>
                            </p:stCondLst>
                            <p:childTnLst>
                              <p:par>
                                <p:cTn id="15" presetID="2" presetClass="entr" presetSubtype="8" decel="27500" fill="hold" grpId="0" nodeType="afterEffect" nodePh="1">
                                  <p:stCondLst>
                                    <p:cond delay="0"/>
                                  </p:stCondLst>
                                  <p:endCondLst>
                                    <p:cond evt="begin" delay="0">
                                      <p:tn val="15"/>
                                    </p:cond>
                                  </p:end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400" fill="hold"/>
                                        <p:tgtEl>
                                          <p:spTgt spid="24"/>
                                        </p:tgtEl>
                                        <p:attrNameLst>
                                          <p:attrName>ppt_x</p:attrName>
                                        </p:attrNameLst>
                                      </p:cBhvr>
                                      <p:tavLst>
                                        <p:tav tm="0">
                                          <p:val>
                                            <p:strVal val="0-#ppt_w/2"/>
                                          </p:val>
                                        </p:tav>
                                        <p:tav tm="100000">
                                          <p:val>
                                            <p:strVal val="#ppt_x"/>
                                          </p:val>
                                        </p:tav>
                                      </p:tavLst>
                                    </p:anim>
                                    <p:anim calcmode="lin" valueType="num">
                                      <p:cBhvr additive="base">
                                        <p:cTn id="18" dur="400" fill="hold"/>
                                        <p:tgtEl>
                                          <p:spTgt spid="24"/>
                                        </p:tgtEl>
                                        <p:attrNameLst>
                                          <p:attrName>ppt_y</p:attrName>
                                        </p:attrNameLst>
                                      </p:cBhvr>
                                      <p:tavLst>
                                        <p:tav tm="0">
                                          <p:val>
                                            <p:strVal val="#ppt_y"/>
                                          </p:val>
                                        </p:tav>
                                        <p:tav tm="100000">
                                          <p:val>
                                            <p:strVal val="#ppt_y"/>
                                          </p:val>
                                        </p:tav>
                                      </p:tavLst>
                                    </p:anim>
                                  </p:childTnLst>
                                </p:cTn>
                              </p:par>
                            </p:childTnLst>
                          </p:cTn>
                        </p:par>
                        <p:par>
                          <p:cTn id="19" fill="hold">
                            <p:stCondLst>
                              <p:cond delay="1200"/>
                            </p:stCondLst>
                            <p:childTnLst>
                              <p:par>
                                <p:cTn id="20" presetID="2" presetClass="entr" presetSubtype="8" decel="27500" fill="hold" grpId="0" nodeType="afterEffect" nodePh="1">
                                  <p:stCondLst>
                                    <p:cond delay="0"/>
                                  </p:stCondLst>
                                  <p:endCondLst>
                                    <p:cond evt="begin" delay="0">
                                      <p:tn val="20"/>
                                    </p:cond>
                                  </p:endCondLst>
                                  <p:childTnLst>
                                    <p:set>
                                      <p:cBhvr>
                                        <p:cTn id="21" dur="1" fill="hold">
                                          <p:stCondLst>
                                            <p:cond delay="0"/>
                                          </p:stCondLst>
                                        </p:cTn>
                                        <p:tgtEl>
                                          <p:spTgt spid="25"/>
                                        </p:tgtEl>
                                        <p:attrNameLst>
                                          <p:attrName>style.visibility</p:attrName>
                                        </p:attrNameLst>
                                      </p:cBhvr>
                                      <p:to>
                                        <p:strVal val="visible"/>
                                      </p:to>
                                    </p:set>
                                    <p:anim calcmode="lin" valueType="num">
                                      <p:cBhvr additive="base">
                                        <p:cTn id="22" dur="400" fill="hold"/>
                                        <p:tgtEl>
                                          <p:spTgt spid="25"/>
                                        </p:tgtEl>
                                        <p:attrNameLst>
                                          <p:attrName>ppt_x</p:attrName>
                                        </p:attrNameLst>
                                      </p:cBhvr>
                                      <p:tavLst>
                                        <p:tav tm="0">
                                          <p:val>
                                            <p:strVal val="0-#ppt_w/2"/>
                                          </p:val>
                                        </p:tav>
                                        <p:tav tm="100000">
                                          <p:val>
                                            <p:strVal val="#ppt_x"/>
                                          </p:val>
                                        </p:tav>
                                      </p:tavLst>
                                    </p:anim>
                                    <p:anim calcmode="lin" valueType="num">
                                      <p:cBhvr additive="base">
                                        <p:cTn id="23" dur="400" fill="hold"/>
                                        <p:tgtEl>
                                          <p:spTgt spid="25"/>
                                        </p:tgtEl>
                                        <p:attrNameLst>
                                          <p:attrName>ppt_y</p:attrName>
                                        </p:attrNameLst>
                                      </p:cBhvr>
                                      <p:tavLst>
                                        <p:tav tm="0">
                                          <p:val>
                                            <p:strVal val="#ppt_y"/>
                                          </p:val>
                                        </p:tav>
                                        <p:tav tm="100000">
                                          <p:val>
                                            <p:strVal val="#ppt_y"/>
                                          </p:val>
                                        </p:tav>
                                      </p:tavLst>
                                    </p:anim>
                                  </p:childTnLst>
                                </p:cTn>
                              </p:par>
                            </p:childTnLst>
                          </p:cTn>
                        </p:par>
                        <p:par>
                          <p:cTn id="24" fill="hold">
                            <p:stCondLst>
                              <p:cond delay="1600"/>
                            </p:stCondLst>
                            <p:childTnLst>
                              <p:par>
                                <p:cTn id="25" presetID="2" presetClass="entr" presetSubtype="8" decel="27500" fill="hold" grpId="0" nodeType="afterEffect" nodePh="1">
                                  <p:stCondLst>
                                    <p:cond delay="0"/>
                                  </p:stCondLst>
                                  <p:endCondLst>
                                    <p:cond evt="begin" delay="0">
                                      <p:tn val="25"/>
                                    </p:cond>
                                  </p:end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400" fill="hold"/>
                                        <p:tgtEl>
                                          <p:spTgt spid="30"/>
                                        </p:tgtEl>
                                        <p:attrNameLst>
                                          <p:attrName>ppt_x</p:attrName>
                                        </p:attrNameLst>
                                      </p:cBhvr>
                                      <p:tavLst>
                                        <p:tav tm="0">
                                          <p:val>
                                            <p:strVal val="0-#ppt_w/2"/>
                                          </p:val>
                                        </p:tav>
                                        <p:tav tm="100000">
                                          <p:val>
                                            <p:strVal val="#ppt_x"/>
                                          </p:val>
                                        </p:tav>
                                      </p:tavLst>
                                    </p:anim>
                                    <p:anim calcmode="lin" valueType="num">
                                      <p:cBhvr additive="base">
                                        <p:cTn id="28" dur="400" fill="hold"/>
                                        <p:tgtEl>
                                          <p:spTgt spid="30"/>
                                        </p:tgtEl>
                                        <p:attrNameLst>
                                          <p:attrName>ppt_y</p:attrName>
                                        </p:attrNameLst>
                                      </p:cBhvr>
                                      <p:tavLst>
                                        <p:tav tm="0">
                                          <p:val>
                                            <p:strVal val="#ppt_y"/>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2">
                                            <p:txEl>
                                              <p:pRg st="0" end="0"/>
                                            </p:txEl>
                                          </p:spTgt>
                                        </p:tgtEl>
                                        <p:attrNameLst>
                                          <p:attrName>style.visibility</p:attrName>
                                        </p:attrNameLst>
                                      </p:cBhvr>
                                      <p:to>
                                        <p:strVal val="visible"/>
                                      </p:to>
                                    </p:set>
                                    <p:animEffect transition="in" filter="fade">
                                      <p:cBhvr>
                                        <p:cTn id="32" dur="400"/>
                                        <p:tgtEl>
                                          <p:spTgt spid="32">
                                            <p:txEl>
                                              <p:pRg st="0" end="0"/>
                                            </p:txEl>
                                          </p:spTgt>
                                        </p:tgtEl>
                                      </p:cBhvr>
                                    </p:animEffect>
                                    <p:anim calcmode="lin" valueType="num">
                                      <p:cBhvr>
                                        <p:cTn id="33" dur="4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34" dur="4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35" fill="hold">
                            <p:stCondLst>
                              <p:cond delay="2400"/>
                            </p:stCondLst>
                            <p:childTnLst>
                              <p:par>
                                <p:cTn id="36" presetID="42" presetClass="entr" presetSubtype="0" fill="hold" grpId="0" nodeType="afterEffect">
                                  <p:stCondLst>
                                    <p:cond delay="0"/>
                                  </p:stCondLst>
                                  <p:childTnLst>
                                    <p:set>
                                      <p:cBhvr>
                                        <p:cTn id="37" dur="1" fill="hold">
                                          <p:stCondLst>
                                            <p:cond delay="0"/>
                                          </p:stCondLst>
                                        </p:cTn>
                                        <p:tgtEl>
                                          <p:spTgt spid="34">
                                            <p:txEl>
                                              <p:pRg st="0" end="0"/>
                                            </p:txEl>
                                          </p:spTgt>
                                        </p:tgtEl>
                                        <p:attrNameLst>
                                          <p:attrName>style.visibility</p:attrName>
                                        </p:attrNameLst>
                                      </p:cBhvr>
                                      <p:to>
                                        <p:strVal val="visible"/>
                                      </p:to>
                                    </p:set>
                                    <p:animEffect transition="in" filter="fade">
                                      <p:cBhvr>
                                        <p:cTn id="38" dur="400"/>
                                        <p:tgtEl>
                                          <p:spTgt spid="34">
                                            <p:txEl>
                                              <p:pRg st="0" end="0"/>
                                            </p:txEl>
                                          </p:spTgt>
                                        </p:tgtEl>
                                      </p:cBhvr>
                                    </p:animEffect>
                                    <p:anim calcmode="lin" valueType="num">
                                      <p:cBhvr>
                                        <p:cTn id="39" dur="4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40" dur="4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2800"/>
                            </p:stCondLst>
                            <p:childTnLst>
                              <p:par>
                                <p:cTn id="42" presetID="42" presetClass="entr" presetSubtype="0" fill="hold" grpId="0" nodeType="afterEffect">
                                  <p:stCondLst>
                                    <p:cond delay="0"/>
                                  </p:stCondLst>
                                  <p:childTnLst>
                                    <p:set>
                                      <p:cBhvr>
                                        <p:cTn id="43" dur="1" fill="hold">
                                          <p:stCondLst>
                                            <p:cond delay="0"/>
                                          </p:stCondLst>
                                        </p:cTn>
                                        <p:tgtEl>
                                          <p:spTgt spid="35">
                                            <p:txEl>
                                              <p:pRg st="0" end="0"/>
                                            </p:txEl>
                                          </p:spTgt>
                                        </p:tgtEl>
                                        <p:attrNameLst>
                                          <p:attrName>style.visibility</p:attrName>
                                        </p:attrNameLst>
                                      </p:cBhvr>
                                      <p:to>
                                        <p:strVal val="visible"/>
                                      </p:to>
                                    </p:set>
                                    <p:animEffect transition="in" filter="fade">
                                      <p:cBhvr>
                                        <p:cTn id="44" dur="400"/>
                                        <p:tgtEl>
                                          <p:spTgt spid="35">
                                            <p:txEl>
                                              <p:pRg st="0" end="0"/>
                                            </p:txEl>
                                          </p:spTgt>
                                        </p:tgtEl>
                                      </p:cBhvr>
                                    </p:animEffect>
                                    <p:anim calcmode="lin" valueType="num">
                                      <p:cBhvr>
                                        <p:cTn id="45" dur="4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46" dur="4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200"/>
                            </p:stCondLst>
                            <p:childTnLst>
                              <p:par>
                                <p:cTn id="48" presetID="42" presetClass="entr" presetSubtype="0" fill="hold" grpId="0" nodeType="afterEffect">
                                  <p:stCondLst>
                                    <p:cond delay="0"/>
                                  </p:stCondLst>
                                  <p:childTnLst>
                                    <p:set>
                                      <p:cBhvr>
                                        <p:cTn id="49" dur="1" fill="hold">
                                          <p:stCondLst>
                                            <p:cond delay="0"/>
                                          </p:stCondLst>
                                        </p:cTn>
                                        <p:tgtEl>
                                          <p:spTgt spid="26">
                                            <p:txEl>
                                              <p:pRg st="0" end="0"/>
                                            </p:txEl>
                                          </p:spTgt>
                                        </p:tgtEl>
                                        <p:attrNameLst>
                                          <p:attrName>style.visibility</p:attrName>
                                        </p:attrNameLst>
                                      </p:cBhvr>
                                      <p:to>
                                        <p:strVal val="visible"/>
                                      </p:to>
                                    </p:set>
                                    <p:animEffect transition="in" filter="fade">
                                      <p:cBhvr>
                                        <p:cTn id="50" dur="400"/>
                                        <p:tgtEl>
                                          <p:spTgt spid="26">
                                            <p:txEl>
                                              <p:pRg st="0" end="0"/>
                                            </p:txEl>
                                          </p:spTgt>
                                        </p:tgtEl>
                                      </p:cBhvr>
                                    </p:animEffect>
                                    <p:anim calcmode="lin" valueType="num">
                                      <p:cBhvr>
                                        <p:cTn id="51" dur="4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52" dur="4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53" fill="hold">
                            <p:stCondLst>
                              <p:cond delay="3600"/>
                            </p:stCondLst>
                            <p:childTnLst>
                              <p:par>
                                <p:cTn id="54" presetID="42" presetClass="entr" presetSubtype="0" fill="hold" grpId="0" nodeType="afterEffect">
                                  <p:stCondLst>
                                    <p:cond delay="0"/>
                                  </p:stCondLst>
                                  <p:childTnLst>
                                    <p:set>
                                      <p:cBhvr>
                                        <p:cTn id="55" dur="1" fill="hold">
                                          <p:stCondLst>
                                            <p:cond delay="0"/>
                                          </p:stCondLst>
                                        </p:cTn>
                                        <p:tgtEl>
                                          <p:spTgt spid="31">
                                            <p:txEl>
                                              <p:pRg st="0" end="0"/>
                                            </p:txEl>
                                          </p:spTgt>
                                        </p:tgtEl>
                                        <p:attrNameLst>
                                          <p:attrName>style.visibility</p:attrName>
                                        </p:attrNameLst>
                                      </p:cBhvr>
                                      <p:to>
                                        <p:strVal val="visible"/>
                                      </p:to>
                                    </p:set>
                                    <p:animEffect transition="in" filter="fade">
                                      <p:cBhvr>
                                        <p:cTn id="56" dur="400"/>
                                        <p:tgtEl>
                                          <p:spTgt spid="31">
                                            <p:txEl>
                                              <p:pRg st="0" end="0"/>
                                            </p:txEl>
                                          </p:spTgt>
                                        </p:tgtEl>
                                      </p:cBhvr>
                                    </p:animEffect>
                                    <p:anim calcmode="lin" valueType="num">
                                      <p:cBhvr>
                                        <p:cTn id="57" dur="4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58" dur="4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grpId="0" nodeType="click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up)">
                                      <p:cBhvr>
                                        <p:cTn id="63" dur="500"/>
                                        <p:tgtEl>
                                          <p:spTgt spid="33"/>
                                        </p:tgtEl>
                                      </p:cBhvr>
                                    </p:animEffect>
                                  </p:childTnLst>
                                </p:cTn>
                              </p:par>
                              <p:par>
                                <p:cTn id="64" presetID="22" presetClass="entr" presetSubtype="1" fill="hold" grpId="0" nodeType="withEffect">
                                  <p:stCondLst>
                                    <p:cond delay="0"/>
                                  </p:stCondLst>
                                  <p:childTnLst>
                                    <p:set>
                                      <p:cBhvr>
                                        <p:cTn id="65" dur="1" fill="hold">
                                          <p:stCondLst>
                                            <p:cond delay="0"/>
                                          </p:stCondLst>
                                        </p:cTn>
                                        <p:tgtEl>
                                          <p:spTgt spid="41">
                                            <p:txEl>
                                              <p:pRg st="0" end="0"/>
                                            </p:txEl>
                                          </p:spTgt>
                                        </p:tgtEl>
                                        <p:attrNameLst>
                                          <p:attrName>style.visibility</p:attrName>
                                        </p:attrNameLst>
                                      </p:cBhvr>
                                      <p:to>
                                        <p:strVal val="visible"/>
                                      </p:to>
                                    </p:set>
                                    <p:animEffect transition="in" filter="wipe(up)">
                                      <p:cBhvr>
                                        <p:cTn id="66" dur="500"/>
                                        <p:tgtEl>
                                          <p:spTgt spid="41">
                                            <p:txEl>
                                              <p:pRg st="0" end="0"/>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1" fill="hold" grpId="0" nodeType="click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up)">
                                      <p:cBhvr>
                                        <p:cTn id="71" dur="500"/>
                                        <p:tgtEl>
                                          <p:spTgt spid="39"/>
                                        </p:tgtEl>
                                      </p:cBhvr>
                                    </p:animEffect>
                                  </p:childTnLst>
                                </p:cTn>
                              </p:par>
                              <p:par>
                                <p:cTn id="72" presetID="22" presetClass="entr" presetSubtype="1" fill="hold" grpId="0" nodeType="withEffect">
                                  <p:stCondLst>
                                    <p:cond delay="0"/>
                                  </p:stCondLst>
                                  <p:childTnLst>
                                    <p:set>
                                      <p:cBhvr>
                                        <p:cTn id="73" dur="1" fill="hold">
                                          <p:stCondLst>
                                            <p:cond delay="0"/>
                                          </p:stCondLst>
                                        </p:cTn>
                                        <p:tgtEl>
                                          <p:spTgt spid="42">
                                            <p:txEl>
                                              <p:pRg st="0" end="0"/>
                                            </p:txEl>
                                          </p:spTgt>
                                        </p:tgtEl>
                                        <p:attrNameLst>
                                          <p:attrName>style.visibility</p:attrName>
                                        </p:attrNameLst>
                                      </p:cBhvr>
                                      <p:to>
                                        <p:strVal val="visible"/>
                                      </p:to>
                                    </p:set>
                                    <p:animEffect transition="in" filter="wipe(up)">
                                      <p:cBhvr>
                                        <p:cTn id="74" dur="500"/>
                                        <p:tgtEl>
                                          <p:spTgt spid="42">
                                            <p:txEl>
                                              <p:pRg st="0" end="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1" fill="hold" grpId="0" nodeType="clickEffect">
                                  <p:stCondLst>
                                    <p:cond delay="0"/>
                                  </p:stCondLst>
                                  <p:childTnLst>
                                    <p:set>
                                      <p:cBhvr>
                                        <p:cTn id="78" dur="1" fill="hold">
                                          <p:stCondLst>
                                            <p:cond delay="0"/>
                                          </p:stCondLst>
                                        </p:cTn>
                                        <p:tgtEl>
                                          <p:spTgt spid="43">
                                            <p:txEl>
                                              <p:pRg st="0" end="0"/>
                                            </p:txEl>
                                          </p:spTgt>
                                        </p:tgtEl>
                                        <p:attrNameLst>
                                          <p:attrName>style.visibility</p:attrName>
                                        </p:attrNameLst>
                                      </p:cBhvr>
                                      <p:to>
                                        <p:strVal val="visible"/>
                                      </p:to>
                                    </p:set>
                                    <p:animEffect transition="in" filter="wipe(up)">
                                      <p:cBhvr>
                                        <p:cTn id="79" dur="500"/>
                                        <p:tgtEl>
                                          <p:spTgt spid="43">
                                            <p:txEl>
                                              <p:pRg st="0" end="0"/>
                                            </p:txEl>
                                          </p:spTgt>
                                        </p:tgtEl>
                                      </p:cBhvr>
                                    </p:animEffect>
                                  </p:childTnLst>
                                </p:cTn>
                              </p:par>
                              <p:par>
                                <p:cTn id="80" presetID="22" presetClass="entr" presetSubtype="1" fill="hold" grpId="0" nodeType="with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up)">
                                      <p:cBhvr>
                                        <p:cTn id="82" dur="500"/>
                                        <p:tgtEl>
                                          <p:spTgt spid="40"/>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1" fill="hold" grpId="0" nodeType="clickEffect">
                                  <p:stCondLst>
                                    <p:cond delay="0"/>
                                  </p:stCondLst>
                                  <p:childTnLst>
                                    <p:set>
                                      <p:cBhvr>
                                        <p:cTn id="86" dur="1" fill="hold">
                                          <p:stCondLst>
                                            <p:cond delay="0"/>
                                          </p:stCondLst>
                                        </p:cTn>
                                        <p:tgtEl>
                                          <p:spTgt spid="29">
                                            <p:txEl>
                                              <p:pRg st="0" end="0"/>
                                            </p:txEl>
                                          </p:spTgt>
                                        </p:tgtEl>
                                        <p:attrNameLst>
                                          <p:attrName>style.visibility</p:attrName>
                                        </p:attrNameLst>
                                      </p:cBhvr>
                                      <p:to>
                                        <p:strVal val="visible"/>
                                      </p:to>
                                    </p:set>
                                    <p:animEffect transition="in" filter="wipe(up)">
                                      <p:cBhvr>
                                        <p:cTn id="87" dur="500"/>
                                        <p:tgtEl>
                                          <p:spTgt spid="29">
                                            <p:txEl>
                                              <p:pRg st="0" end="0"/>
                                            </p:txEl>
                                          </p:spTgt>
                                        </p:tgtEl>
                                      </p:cBhvr>
                                    </p:animEffect>
                                  </p:childTnLst>
                                </p:cTn>
                              </p:par>
                              <p:par>
                                <p:cTn id="88" presetID="22" presetClass="entr" presetSubtype="1" fill="hold" grpId="0" nodeType="withEffect">
                                  <p:stCondLst>
                                    <p:cond delay="0"/>
                                  </p:stCondLst>
                                  <p:childTnLst>
                                    <p:set>
                                      <p:cBhvr>
                                        <p:cTn id="89" dur="1" fill="hold">
                                          <p:stCondLst>
                                            <p:cond delay="0"/>
                                          </p:stCondLst>
                                        </p:cTn>
                                        <p:tgtEl>
                                          <p:spTgt spid="28"/>
                                        </p:tgtEl>
                                        <p:attrNameLst>
                                          <p:attrName>style.visibility</p:attrName>
                                        </p:attrNameLst>
                                      </p:cBhvr>
                                      <p:to>
                                        <p:strVal val="visible"/>
                                      </p:to>
                                    </p:set>
                                    <p:animEffect transition="in" filter="wipe(up)">
                                      <p:cBhvr>
                                        <p:cTn id="90" dur="500"/>
                                        <p:tgtEl>
                                          <p:spTgt spid="28"/>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1" fill="hold" grpId="0" nodeType="clickEffect">
                                  <p:stCondLst>
                                    <p:cond delay="0"/>
                                  </p:stCondLst>
                                  <p:childTnLst>
                                    <p:set>
                                      <p:cBhvr>
                                        <p:cTn id="94" dur="1" fill="hold">
                                          <p:stCondLst>
                                            <p:cond delay="0"/>
                                          </p:stCondLst>
                                        </p:cTn>
                                        <p:tgtEl>
                                          <p:spTgt spid="44">
                                            <p:txEl>
                                              <p:pRg st="0" end="0"/>
                                            </p:txEl>
                                          </p:spTgt>
                                        </p:tgtEl>
                                        <p:attrNameLst>
                                          <p:attrName>style.visibility</p:attrName>
                                        </p:attrNameLst>
                                      </p:cBhvr>
                                      <p:to>
                                        <p:strVal val="visible"/>
                                      </p:to>
                                    </p:set>
                                    <p:animEffect transition="in" filter="wipe(up)">
                                      <p:cBhvr>
                                        <p:cTn id="95" dur="500"/>
                                        <p:tgtEl>
                                          <p:spTgt spid="44">
                                            <p:txEl>
                                              <p:pRg st="0" end="0"/>
                                            </p:txEl>
                                          </p:spTgt>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wipe(up)">
                                      <p:cBhvr>
                                        <p:cTn id="9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28" grpId="0" animBg="1"/>
      <p:bldP spid="33" grpId="0" animBg="1"/>
      <p:bldP spid="18" grpId="0" animBg="1"/>
      <p:bldP spid="24" grpId="0" animBg="1"/>
      <p:bldP spid="27" grpId="0" animBg="1"/>
      <p:bldP spid="32" grpId="0" build="p">
        <p:tmplLst>
          <p:tmpl lvl="1">
            <p:tnLst>
              <p:par>
                <p:cTn presetID="42" presetClass="entr" presetSubtype="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400"/>
                        <p:tgtEl>
                          <p:spTgt spid="32"/>
                        </p:tgtEl>
                      </p:cBhvr>
                    </p:animEffect>
                    <p:anim calcmode="lin" valueType="num">
                      <p:cBhvr>
                        <p:cTn dur="400" fill="hold"/>
                        <p:tgtEl>
                          <p:spTgt spid="32"/>
                        </p:tgtEl>
                        <p:attrNameLst>
                          <p:attrName>ppt_x</p:attrName>
                        </p:attrNameLst>
                      </p:cBhvr>
                      <p:tavLst>
                        <p:tav tm="0">
                          <p:val>
                            <p:strVal val="#ppt_x"/>
                          </p:val>
                        </p:tav>
                        <p:tav tm="100000">
                          <p:val>
                            <p:strVal val="#ppt_x"/>
                          </p:val>
                        </p:tav>
                      </p:tavLst>
                    </p:anim>
                    <p:anim calcmode="lin" valueType="num">
                      <p:cBhvr>
                        <p:cTn dur="400" fill="hold"/>
                        <p:tgtEl>
                          <p:spTgt spid="32"/>
                        </p:tgtEl>
                        <p:attrNameLst>
                          <p:attrName>ppt_y</p:attrName>
                        </p:attrNameLst>
                      </p:cBhvr>
                      <p:tavLst>
                        <p:tav tm="0">
                          <p:val>
                            <p:strVal val="#ppt_y+.1"/>
                          </p:val>
                        </p:tav>
                        <p:tav tm="100000">
                          <p:val>
                            <p:strVal val="#ppt_y"/>
                          </p:val>
                        </p:tav>
                      </p:tavLst>
                    </p:anim>
                  </p:childTnLst>
                </p:cTn>
              </p:par>
            </p:tnLst>
          </p:tmpl>
        </p:tmplLst>
      </p:bldP>
      <p:bldP spid="34" grpId="0" build="p">
        <p:tmplLst>
          <p:tmpl lvl="1">
            <p:tnLst>
              <p:par>
                <p:cTn presetID="42" presetClass="entr" presetSubtype="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400"/>
                        <p:tgtEl>
                          <p:spTgt spid="34"/>
                        </p:tgtEl>
                      </p:cBhvr>
                    </p:animEffect>
                    <p:anim calcmode="lin" valueType="num">
                      <p:cBhvr>
                        <p:cTn dur="400" fill="hold"/>
                        <p:tgtEl>
                          <p:spTgt spid="34"/>
                        </p:tgtEl>
                        <p:attrNameLst>
                          <p:attrName>ppt_x</p:attrName>
                        </p:attrNameLst>
                      </p:cBhvr>
                      <p:tavLst>
                        <p:tav tm="0">
                          <p:val>
                            <p:strVal val="#ppt_x"/>
                          </p:val>
                        </p:tav>
                        <p:tav tm="100000">
                          <p:val>
                            <p:strVal val="#ppt_x"/>
                          </p:val>
                        </p:tav>
                      </p:tavLst>
                    </p:anim>
                    <p:anim calcmode="lin" valueType="num">
                      <p:cBhvr>
                        <p:cTn dur="400" fill="hold"/>
                        <p:tgtEl>
                          <p:spTgt spid="34"/>
                        </p:tgtEl>
                        <p:attrNameLst>
                          <p:attrName>ppt_y</p:attrName>
                        </p:attrNameLst>
                      </p:cBhvr>
                      <p:tavLst>
                        <p:tav tm="0">
                          <p:val>
                            <p:strVal val="#ppt_y+.1"/>
                          </p:val>
                        </p:tav>
                        <p:tav tm="100000">
                          <p:val>
                            <p:strVal val="#ppt_y"/>
                          </p:val>
                        </p:tav>
                      </p:tavLst>
                    </p:anim>
                  </p:childTnLst>
                </p:cTn>
              </p:par>
            </p:tnLst>
          </p:tmpl>
        </p:tmplLst>
      </p:bldP>
      <p:bldP spid="35" grpId="0" build="p">
        <p:tmplLst>
          <p:tmpl lvl="1">
            <p:tnLst>
              <p:par>
                <p:cTn presetID="42" presetClass="entr" presetSubtype="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400"/>
                        <p:tgtEl>
                          <p:spTgt spid="35"/>
                        </p:tgtEl>
                      </p:cBhvr>
                    </p:animEffect>
                    <p:anim calcmode="lin" valueType="num">
                      <p:cBhvr>
                        <p:cTn dur="400" fill="hold"/>
                        <p:tgtEl>
                          <p:spTgt spid="35"/>
                        </p:tgtEl>
                        <p:attrNameLst>
                          <p:attrName>ppt_x</p:attrName>
                        </p:attrNameLst>
                      </p:cBhvr>
                      <p:tavLst>
                        <p:tav tm="0">
                          <p:val>
                            <p:strVal val="#ppt_x"/>
                          </p:val>
                        </p:tav>
                        <p:tav tm="100000">
                          <p:val>
                            <p:strVal val="#ppt_x"/>
                          </p:val>
                        </p:tav>
                      </p:tavLst>
                    </p:anim>
                    <p:anim calcmode="lin" valueType="num">
                      <p:cBhvr>
                        <p:cTn dur="400" fill="hold"/>
                        <p:tgtEl>
                          <p:spTgt spid="35"/>
                        </p:tgtEl>
                        <p:attrNameLst>
                          <p:attrName>ppt_y</p:attrName>
                        </p:attrNameLst>
                      </p:cBhvr>
                      <p:tavLst>
                        <p:tav tm="0">
                          <p:val>
                            <p:strVal val="#ppt_y+.1"/>
                          </p:val>
                        </p:tav>
                        <p:tav tm="100000">
                          <p:val>
                            <p:strVal val="#ppt_y"/>
                          </p:val>
                        </p:tav>
                      </p:tavLst>
                    </p:anim>
                  </p:childTnLst>
                </p:cTn>
              </p:par>
            </p:tnLst>
          </p:tmpl>
        </p:tmplLst>
      </p:bldP>
      <p:bldP spid="41" grpId="0" build="p">
        <p:tmplLst>
          <p:tmpl lvl="1">
            <p:tnLst>
              <p:par>
                <p:cTn presetID="22" presetClass="entr" presetSubtype="1" fill="hold" nodeType="with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wipe(up)">
                      <p:cBhvr>
                        <p:cTn dur="500"/>
                        <p:tgtEl>
                          <p:spTgt spid="41"/>
                        </p:tgtEl>
                      </p:cBhvr>
                    </p:animEffect>
                  </p:childTnLst>
                </p:cTn>
              </p:par>
            </p:tnLst>
          </p:tmpl>
        </p:tmplLst>
      </p:bldP>
      <p:bldP spid="42" grpId="0" build="p">
        <p:tmplLst>
          <p:tmpl lvl="1">
            <p:tnLst>
              <p:par>
                <p:cTn presetID="22" presetClass="entr" presetSubtype="1" fill="hold" nodeType="with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wipe(up)">
                      <p:cBhvr>
                        <p:cTn dur="500"/>
                        <p:tgtEl>
                          <p:spTgt spid="42"/>
                        </p:tgtEl>
                      </p:cBhvr>
                    </p:animEffect>
                  </p:childTnLst>
                </p:cTn>
              </p:par>
            </p:tnLst>
          </p:tmpl>
        </p:tmplLst>
      </p:bldP>
      <p:bldP spid="43" grpId="0" build="p">
        <p:tmplLst>
          <p:tmpl lvl="1">
            <p:tnLst>
              <p:par>
                <p:cTn presetID="22" presetClass="entr" presetSubtype="1" fill="hold" nodeType="click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wipe(up)">
                      <p:cBhvr>
                        <p:cTn dur="500"/>
                        <p:tgtEl>
                          <p:spTgt spid="43"/>
                        </p:tgtEl>
                      </p:cBhvr>
                    </p:animEffect>
                  </p:childTnLst>
                </p:cTn>
              </p:par>
            </p:tnLst>
          </p:tmpl>
        </p:tmplLst>
      </p:bldP>
      <p:bldP spid="25" grpId="0" animBg="1"/>
      <p:bldP spid="26" grpId="0" build="p">
        <p:tmplLst>
          <p:tmpl lvl="1">
            <p:tnLst>
              <p:par>
                <p:cTn presetID="42" presetClass="entr" presetSubtype="0"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400"/>
                        <p:tgtEl>
                          <p:spTgt spid="26"/>
                        </p:tgtEl>
                      </p:cBhvr>
                    </p:animEffect>
                    <p:anim calcmode="lin" valueType="num">
                      <p:cBhvr>
                        <p:cTn dur="400" fill="hold"/>
                        <p:tgtEl>
                          <p:spTgt spid="26"/>
                        </p:tgtEl>
                        <p:attrNameLst>
                          <p:attrName>ppt_x</p:attrName>
                        </p:attrNameLst>
                      </p:cBhvr>
                      <p:tavLst>
                        <p:tav tm="0">
                          <p:val>
                            <p:strVal val="#ppt_x"/>
                          </p:val>
                        </p:tav>
                        <p:tav tm="100000">
                          <p:val>
                            <p:strVal val="#ppt_x"/>
                          </p:val>
                        </p:tav>
                      </p:tavLst>
                    </p:anim>
                    <p:anim calcmode="lin" valueType="num">
                      <p:cBhvr>
                        <p:cTn dur="400" fill="hold"/>
                        <p:tgtEl>
                          <p:spTgt spid="26"/>
                        </p:tgtEl>
                        <p:attrNameLst>
                          <p:attrName>ppt_y</p:attrName>
                        </p:attrNameLst>
                      </p:cBhvr>
                      <p:tavLst>
                        <p:tav tm="0">
                          <p:val>
                            <p:strVal val="#ppt_y+.1"/>
                          </p:val>
                        </p:tav>
                        <p:tav tm="100000">
                          <p:val>
                            <p:strVal val="#ppt_y"/>
                          </p:val>
                        </p:tav>
                      </p:tavLst>
                    </p:anim>
                  </p:childTnLst>
                </p:cTn>
              </p:par>
            </p:tnLst>
          </p:tmpl>
        </p:tmplLst>
      </p:bldP>
      <p:bldP spid="29" grpId="0" build="p">
        <p:tmplLst>
          <p:tmpl lvl="1">
            <p:tnLst>
              <p:par>
                <p:cTn presetID="22" presetClass="entr" presetSubtype="1" fill="hold" nodeType="click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up)">
                      <p:cBhvr>
                        <p:cTn dur="500"/>
                        <p:tgtEl>
                          <p:spTgt spid="29"/>
                        </p:tgtEl>
                      </p:cBhvr>
                    </p:animEffect>
                  </p:childTnLst>
                </p:cTn>
              </p:par>
            </p:tnLst>
          </p:tmpl>
        </p:tmplLst>
      </p:bldP>
      <p:bldP spid="30" grpId="0" animBg="1"/>
      <p:bldP spid="31" grpId="0" build="p">
        <p:tmplLst>
          <p:tmpl lvl="1">
            <p:tnLst>
              <p:par>
                <p:cTn presetID="42" presetClass="entr" presetSubtype="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400"/>
                        <p:tgtEl>
                          <p:spTgt spid="31"/>
                        </p:tgtEl>
                      </p:cBhvr>
                    </p:animEffect>
                    <p:anim calcmode="lin" valueType="num">
                      <p:cBhvr>
                        <p:cTn dur="400" fill="hold"/>
                        <p:tgtEl>
                          <p:spTgt spid="31"/>
                        </p:tgtEl>
                        <p:attrNameLst>
                          <p:attrName>ppt_x</p:attrName>
                        </p:attrNameLst>
                      </p:cBhvr>
                      <p:tavLst>
                        <p:tav tm="0">
                          <p:val>
                            <p:strVal val="#ppt_x"/>
                          </p:val>
                        </p:tav>
                        <p:tav tm="100000">
                          <p:val>
                            <p:strVal val="#ppt_x"/>
                          </p:val>
                        </p:tav>
                      </p:tavLst>
                    </p:anim>
                    <p:anim calcmode="lin" valueType="num">
                      <p:cBhvr>
                        <p:cTn dur="400" fill="hold"/>
                        <p:tgtEl>
                          <p:spTgt spid="31"/>
                        </p:tgtEl>
                        <p:attrNameLst>
                          <p:attrName>ppt_y</p:attrName>
                        </p:attrNameLst>
                      </p:cBhvr>
                      <p:tavLst>
                        <p:tav tm="0">
                          <p:val>
                            <p:strVal val="#ppt_y+.1"/>
                          </p:val>
                        </p:tav>
                        <p:tav tm="100000">
                          <p:val>
                            <p:strVal val="#ppt_y"/>
                          </p:val>
                        </p:tav>
                      </p:tavLst>
                    </p:anim>
                  </p:childTnLst>
                </p:cTn>
              </p:par>
            </p:tnLst>
          </p:tmpl>
        </p:tmplLst>
      </p:bldP>
      <p:bldP spid="44" grpId="0" build="p">
        <p:tmplLst>
          <p:tmpl lvl="1">
            <p:tnLst>
              <p:par>
                <p:cTn presetID="22" presetClass="entr" presetSubtype="1"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wipe(up)">
                      <p:cBhvr>
                        <p:cTn dur="500"/>
                        <p:tgtEl>
                          <p:spTgt spid="44"/>
                        </p:tgtEl>
                      </p:cBhvr>
                    </p:animEffect>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ase Scenario">
    <p:spTree>
      <p:nvGrpSpPr>
        <p:cNvPr id="1" name=""/>
        <p:cNvGrpSpPr/>
        <p:nvPr/>
      </p:nvGrpSpPr>
      <p:grpSpPr>
        <a:xfrm>
          <a:off x="0" y="0"/>
          <a:ext cx="0" cy="0"/>
          <a:chOff x="0" y="0"/>
          <a:chExt cx="0" cy="0"/>
        </a:xfrm>
      </p:grpSpPr>
      <p:pic>
        <p:nvPicPr>
          <p:cNvPr id="5" name="Picture 4" descr="4891650612.jpg">
            <a:extLst>
              <a:ext uri="{FF2B5EF4-FFF2-40B4-BE49-F238E27FC236}">
                <a16:creationId xmlns:a16="http://schemas.microsoft.com/office/drawing/2014/main" id="{ED2CB3D8-913C-4355-9A5A-6E3D241E783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676400" y="538728"/>
            <a:ext cx="9220200" cy="5814448"/>
          </a:xfrm>
          <a:prstGeom prst="rect">
            <a:avLst/>
          </a:prstGeom>
        </p:spPr>
      </p:pic>
      <p:sp>
        <p:nvSpPr>
          <p:cNvPr id="6" name="Rectangle 5">
            <a:extLst>
              <a:ext uri="{FF2B5EF4-FFF2-40B4-BE49-F238E27FC236}">
                <a16:creationId xmlns:a16="http://schemas.microsoft.com/office/drawing/2014/main" id="{883FA6BF-53D4-442B-87B5-B5FBC349B347}"/>
              </a:ext>
            </a:extLst>
          </p:cNvPr>
          <p:cNvSpPr/>
          <p:nvPr userDrawn="1"/>
        </p:nvSpPr>
        <p:spPr>
          <a:xfrm rot="20768379">
            <a:off x="3603337" y="1371753"/>
            <a:ext cx="2343391" cy="255385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C374FD1D-9213-4A09-9746-09778B379D31}"/>
              </a:ext>
            </a:extLst>
          </p:cNvPr>
          <p:cNvPicPr>
            <a:picLocks noChangeAspect="1"/>
          </p:cNvPicPr>
          <p:nvPr userDrawn="1"/>
        </p:nvPicPr>
        <p:blipFill>
          <a:blip r:embed="rId3"/>
          <a:stretch>
            <a:fillRect/>
          </a:stretch>
        </p:blipFill>
        <p:spPr>
          <a:xfrm>
            <a:off x="6497223" y="1158075"/>
            <a:ext cx="3803799" cy="4541849"/>
          </a:xfrm>
          <a:prstGeom prst="rect">
            <a:avLst/>
          </a:prstGeom>
        </p:spPr>
      </p:pic>
      <p:sp>
        <p:nvSpPr>
          <p:cNvPr id="8" name="Oval 7">
            <a:extLst>
              <a:ext uri="{FF2B5EF4-FFF2-40B4-BE49-F238E27FC236}">
                <a16:creationId xmlns:a16="http://schemas.microsoft.com/office/drawing/2014/main" id="{B1D6798F-6347-4E78-8216-ADCE88D7C6D8}"/>
              </a:ext>
            </a:extLst>
          </p:cNvPr>
          <p:cNvSpPr/>
          <p:nvPr userDrawn="1"/>
        </p:nvSpPr>
        <p:spPr>
          <a:xfrm flipH="1">
            <a:off x="6919256" y="2047950"/>
            <a:ext cx="483039" cy="457914"/>
          </a:xfrm>
          <a:prstGeom prst="ellipse">
            <a:avLst/>
          </a:prstGeom>
          <a:solidFill>
            <a:srgbClr val="AF272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dirty="0">
              <a:latin typeface="Calibri Light" panose="020F0302020204030204" pitchFamily="34" charset="0"/>
            </a:endParaRPr>
          </a:p>
        </p:txBody>
      </p:sp>
      <p:sp>
        <p:nvSpPr>
          <p:cNvPr id="9" name="Oval 8">
            <a:extLst>
              <a:ext uri="{FF2B5EF4-FFF2-40B4-BE49-F238E27FC236}">
                <a16:creationId xmlns:a16="http://schemas.microsoft.com/office/drawing/2014/main" id="{3D1D5A96-1F3C-4EAF-BC4B-45D71FC349D1}"/>
              </a:ext>
            </a:extLst>
          </p:cNvPr>
          <p:cNvSpPr/>
          <p:nvPr userDrawn="1"/>
        </p:nvSpPr>
        <p:spPr>
          <a:xfrm flipH="1">
            <a:off x="6952674" y="3159436"/>
            <a:ext cx="483039" cy="457914"/>
          </a:xfrm>
          <a:prstGeom prst="ellipse">
            <a:avLst/>
          </a:prstGeom>
          <a:solidFill>
            <a:srgbClr val="AF272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dirty="0">
              <a:latin typeface="Calibri Light" panose="020F0302020204030204" pitchFamily="34" charset="0"/>
            </a:endParaRPr>
          </a:p>
        </p:txBody>
      </p:sp>
      <p:pic>
        <p:nvPicPr>
          <p:cNvPr id="10" name="Picture 9" descr="4888702124.png">
            <a:extLst>
              <a:ext uri="{FF2B5EF4-FFF2-40B4-BE49-F238E27FC236}">
                <a16:creationId xmlns:a16="http://schemas.microsoft.com/office/drawing/2014/main" id="{67C00279-958E-474E-82AF-1E3C47AB92A6}"/>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926307" y="3107075"/>
            <a:ext cx="535215" cy="535215"/>
          </a:xfrm>
          <a:prstGeom prst="rect">
            <a:avLst/>
          </a:prstGeom>
        </p:spPr>
      </p:pic>
      <p:pic>
        <p:nvPicPr>
          <p:cNvPr id="12" name="Picture 11">
            <a:extLst>
              <a:ext uri="{FF2B5EF4-FFF2-40B4-BE49-F238E27FC236}">
                <a16:creationId xmlns:a16="http://schemas.microsoft.com/office/drawing/2014/main" id="{99B86D17-5D2E-46B1-92E2-96008C6807C3}"/>
              </a:ext>
            </a:extLst>
          </p:cNvPr>
          <p:cNvPicPr>
            <a:picLocks noChangeAspect="1"/>
          </p:cNvPicPr>
          <p:nvPr userDrawn="1"/>
        </p:nvPicPr>
        <p:blipFill>
          <a:blip r:embed="rId5"/>
          <a:stretch>
            <a:fillRect/>
          </a:stretch>
        </p:blipFill>
        <p:spPr>
          <a:xfrm>
            <a:off x="6952674" y="1481731"/>
            <a:ext cx="3063973" cy="547351"/>
          </a:xfrm>
          <a:prstGeom prst="rect">
            <a:avLst/>
          </a:prstGeom>
        </p:spPr>
      </p:pic>
      <p:sp>
        <p:nvSpPr>
          <p:cNvPr id="14" name="Picture Placeholder 34">
            <a:extLst>
              <a:ext uri="{FF2B5EF4-FFF2-40B4-BE49-F238E27FC236}">
                <a16:creationId xmlns:a16="http://schemas.microsoft.com/office/drawing/2014/main" id="{8D402EFA-5462-4973-8EE9-4634DF5668D2}"/>
              </a:ext>
            </a:extLst>
          </p:cNvPr>
          <p:cNvSpPr>
            <a:spLocks noGrp="1"/>
          </p:cNvSpPr>
          <p:nvPr>
            <p:ph type="pic" sz="quarter" idx="13"/>
          </p:nvPr>
        </p:nvSpPr>
        <p:spPr>
          <a:xfrm rot="20758655">
            <a:off x="3664714" y="1447217"/>
            <a:ext cx="2217885" cy="2243274"/>
          </a:xfrm>
          <a:custGeom>
            <a:avLst/>
            <a:gdLst>
              <a:gd name="connsiteX0" fmla="*/ 0 w 2216150"/>
              <a:gd name="connsiteY0" fmla="*/ 0 h 2236788"/>
              <a:gd name="connsiteX1" fmla="*/ 2216150 w 2216150"/>
              <a:gd name="connsiteY1" fmla="*/ 0 h 2236788"/>
              <a:gd name="connsiteX2" fmla="*/ 2216150 w 2216150"/>
              <a:gd name="connsiteY2" fmla="*/ 2236788 h 2236788"/>
              <a:gd name="connsiteX3" fmla="*/ 0 w 2216150"/>
              <a:gd name="connsiteY3" fmla="*/ 2236788 h 2236788"/>
              <a:gd name="connsiteX4" fmla="*/ 0 w 2216150"/>
              <a:gd name="connsiteY4" fmla="*/ 0 h 2236788"/>
              <a:gd name="connsiteX0" fmla="*/ 1735 w 2217885"/>
              <a:gd name="connsiteY0" fmla="*/ 0 h 2236788"/>
              <a:gd name="connsiteX1" fmla="*/ 2217885 w 2217885"/>
              <a:gd name="connsiteY1" fmla="*/ 0 h 2236788"/>
              <a:gd name="connsiteX2" fmla="*/ 2217885 w 2217885"/>
              <a:gd name="connsiteY2" fmla="*/ 2236788 h 2236788"/>
              <a:gd name="connsiteX3" fmla="*/ 1735 w 2217885"/>
              <a:gd name="connsiteY3" fmla="*/ 2236788 h 2236788"/>
              <a:gd name="connsiteX4" fmla="*/ 0 w 2217885"/>
              <a:gd name="connsiteY4" fmla="*/ 1422756 h 2236788"/>
              <a:gd name="connsiteX5" fmla="*/ 1735 w 2217885"/>
              <a:gd name="connsiteY5" fmla="*/ 0 h 2236788"/>
              <a:gd name="connsiteX0" fmla="*/ 1735 w 2217885"/>
              <a:gd name="connsiteY0" fmla="*/ 0 h 2243274"/>
              <a:gd name="connsiteX1" fmla="*/ 2217885 w 2217885"/>
              <a:gd name="connsiteY1" fmla="*/ 0 h 2243274"/>
              <a:gd name="connsiteX2" fmla="*/ 2217885 w 2217885"/>
              <a:gd name="connsiteY2" fmla="*/ 2236788 h 2243274"/>
              <a:gd name="connsiteX3" fmla="*/ 1145653 w 2217885"/>
              <a:gd name="connsiteY3" fmla="*/ 2243274 h 2243274"/>
              <a:gd name="connsiteX4" fmla="*/ 1735 w 2217885"/>
              <a:gd name="connsiteY4" fmla="*/ 2236788 h 2243274"/>
              <a:gd name="connsiteX5" fmla="*/ 0 w 2217885"/>
              <a:gd name="connsiteY5" fmla="*/ 1422756 h 2243274"/>
              <a:gd name="connsiteX6" fmla="*/ 1735 w 2217885"/>
              <a:gd name="connsiteY6" fmla="*/ 0 h 2243274"/>
              <a:gd name="connsiteX0" fmla="*/ 1735 w 2217885"/>
              <a:gd name="connsiteY0" fmla="*/ 0 h 2243274"/>
              <a:gd name="connsiteX1" fmla="*/ 2217885 w 2217885"/>
              <a:gd name="connsiteY1" fmla="*/ 0 h 2243274"/>
              <a:gd name="connsiteX2" fmla="*/ 2217885 w 2217885"/>
              <a:gd name="connsiteY2" fmla="*/ 2236788 h 2243274"/>
              <a:gd name="connsiteX3" fmla="*/ 1145653 w 2217885"/>
              <a:gd name="connsiteY3" fmla="*/ 2243274 h 2243274"/>
              <a:gd name="connsiteX4" fmla="*/ 1272864 w 2217885"/>
              <a:gd name="connsiteY4" fmla="*/ 1932399 h 2243274"/>
              <a:gd name="connsiteX5" fmla="*/ 0 w 2217885"/>
              <a:gd name="connsiteY5" fmla="*/ 1422756 h 2243274"/>
              <a:gd name="connsiteX6" fmla="*/ 1735 w 2217885"/>
              <a:gd name="connsiteY6" fmla="*/ 0 h 2243274"/>
              <a:gd name="connsiteX0" fmla="*/ 1735 w 2217885"/>
              <a:gd name="connsiteY0" fmla="*/ 0 h 2243274"/>
              <a:gd name="connsiteX1" fmla="*/ 2217885 w 2217885"/>
              <a:gd name="connsiteY1" fmla="*/ 0 h 2243274"/>
              <a:gd name="connsiteX2" fmla="*/ 2217885 w 2217885"/>
              <a:gd name="connsiteY2" fmla="*/ 2236788 h 2243274"/>
              <a:gd name="connsiteX3" fmla="*/ 1145653 w 2217885"/>
              <a:gd name="connsiteY3" fmla="*/ 2243274 h 2243274"/>
              <a:gd name="connsiteX4" fmla="*/ 1272864 w 2217885"/>
              <a:gd name="connsiteY4" fmla="*/ 1932399 h 2243274"/>
              <a:gd name="connsiteX5" fmla="*/ 0 w 2217885"/>
              <a:gd name="connsiteY5" fmla="*/ 1422756 h 2243274"/>
              <a:gd name="connsiteX6" fmla="*/ 1735 w 2217885"/>
              <a:gd name="connsiteY6" fmla="*/ 0 h 2243274"/>
              <a:gd name="connsiteX0" fmla="*/ 1735 w 2217885"/>
              <a:gd name="connsiteY0" fmla="*/ 0 h 2243274"/>
              <a:gd name="connsiteX1" fmla="*/ 2217885 w 2217885"/>
              <a:gd name="connsiteY1" fmla="*/ 0 h 2243274"/>
              <a:gd name="connsiteX2" fmla="*/ 2217885 w 2217885"/>
              <a:gd name="connsiteY2" fmla="*/ 2236788 h 2243274"/>
              <a:gd name="connsiteX3" fmla="*/ 1145653 w 2217885"/>
              <a:gd name="connsiteY3" fmla="*/ 2243274 h 2243274"/>
              <a:gd name="connsiteX4" fmla="*/ 1309437 w 2217885"/>
              <a:gd name="connsiteY4" fmla="*/ 1902668 h 2243274"/>
              <a:gd name="connsiteX5" fmla="*/ 0 w 2217885"/>
              <a:gd name="connsiteY5" fmla="*/ 1422756 h 2243274"/>
              <a:gd name="connsiteX6" fmla="*/ 1735 w 2217885"/>
              <a:gd name="connsiteY6" fmla="*/ 0 h 2243274"/>
              <a:gd name="connsiteX0" fmla="*/ 1735 w 2217885"/>
              <a:gd name="connsiteY0" fmla="*/ 0 h 2243274"/>
              <a:gd name="connsiteX1" fmla="*/ 2217885 w 2217885"/>
              <a:gd name="connsiteY1" fmla="*/ 0 h 2243274"/>
              <a:gd name="connsiteX2" fmla="*/ 2217885 w 2217885"/>
              <a:gd name="connsiteY2" fmla="*/ 2236788 h 2243274"/>
              <a:gd name="connsiteX3" fmla="*/ 1145653 w 2217885"/>
              <a:gd name="connsiteY3" fmla="*/ 2243274 h 2243274"/>
              <a:gd name="connsiteX4" fmla="*/ 1306356 w 2217885"/>
              <a:gd name="connsiteY4" fmla="*/ 1901899 h 2243274"/>
              <a:gd name="connsiteX5" fmla="*/ 0 w 2217885"/>
              <a:gd name="connsiteY5" fmla="*/ 1422756 h 2243274"/>
              <a:gd name="connsiteX6" fmla="*/ 1735 w 2217885"/>
              <a:gd name="connsiteY6" fmla="*/ 0 h 2243274"/>
              <a:gd name="connsiteX0" fmla="*/ 1735 w 2217885"/>
              <a:gd name="connsiteY0" fmla="*/ 0 h 2243274"/>
              <a:gd name="connsiteX1" fmla="*/ 2217885 w 2217885"/>
              <a:gd name="connsiteY1" fmla="*/ 0 h 2243274"/>
              <a:gd name="connsiteX2" fmla="*/ 2217885 w 2217885"/>
              <a:gd name="connsiteY2" fmla="*/ 2236788 h 2243274"/>
              <a:gd name="connsiteX3" fmla="*/ 1145653 w 2217885"/>
              <a:gd name="connsiteY3" fmla="*/ 2243274 h 2243274"/>
              <a:gd name="connsiteX4" fmla="*/ 1269392 w 2217885"/>
              <a:gd name="connsiteY4" fmla="*/ 1892668 h 2243274"/>
              <a:gd name="connsiteX5" fmla="*/ 0 w 2217885"/>
              <a:gd name="connsiteY5" fmla="*/ 1422756 h 2243274"/>
              <a:gd name="connsiteX6" fmla="*/ 1735 w 2217885"/>
              <a:gd name="connsiteY6" fmla="*/ 0 h 2243274"/>
              <a:gd name="connsiteX0" fmla="*/ 1735 w 2217885"/>
              <a:gd name="connsiteY0" fmla="*/ 0 h 2243274"/>
              <a:gd name="connsiteX1" fmla="*/ 2217885 w 2217885"/>
              <a:gd name="connsiteY1" fmla="*/ 0 h 2243274"/>
              <a:gd name="connsiteX2" fmla="*/ 2217885 w 2217885"/>
              <a:gd name="connsiteY2" fmla="*/ 2236788 h 2243274"/>
              <a:gd name="connsiteX3" fmla="*/ 1145653 w 2217885"/>
              <a:gd name="connsiteY3" fmla="*/ 2243274 h 2243274"/>
              <a:gd name="connsiteX4" fmla="*/ 1267081 w 2217885"/>
              <a:gd name="connsiteY4" fmla="*/ 1888819 h 2243274"/>
              <a:gd name="connsiteX5" fmla="*/ 0 w 2217885"/>
              <a:gd name="connsiteY5" fmla="*/ 1422756 h 2243274"/>
              <a:gd name="connsiteX6" fmla="*/ 1735 w 2217885"/>
              <a:gd name="connsiteY6" fmla="*/ 0 h 2243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7885" h="2243274">
                <a:moveTo>
                  <a:pt x="1735" y="0"/>
                </a:moveTo>
                <a:lnTo>
                  <a:pt x="2217885" y="0"/>
                </a:lnTo>
                <a:lnTo>
                  <a:pt x="2217885" y="2236788"/>
                </a:lnTo>
                <a:lnTo>
                  <a:pt x="1145653" y="2243274"/>
                </a:lnTo>
                <a:lnTo>
                  <a:pt x="1267081" y="1888819"/>
                </a:lnTo>
                <a:lnTo>
                  <a:pt x="0" y="1422756"/>
                </a:lnTo>
                <a:cubicBezTo>
                  <a:pt x="578" y="948504"/>
                  <a:pt x="1157" y="474252"/>
                  <a:pt x="1735" y="0"/>
                </a:cubicBezTo>
                <a:close/>
              </a:path>
            </a:pathLst>
          </a:custGeom>
          <a:pattFill prst="pct25">
            <a:fgClr>
              <a:schemeClr val="accent1"/>
            </a:fgClr>
            <a:bgClr>
              <a:schemeClr val="bg1"/>
            </a:bgClr>
          </a:pattFill>
        </p:spPr>
        <p:txBody>
          <a:bodyPr/>
          <a:lstStyle/>
          <a:p>
            <a:r>
              <a:rPr lang="en-US"/>
              <a:t>Click icon to add picture</a:t>
            </a:r>
            <a:endParaRPr lang="en-CA" dirty="0"/>
          </a:p>
        </p:txBody>
      </p:sp>
      <p:sp>
        <p:nvSpPr>
          <p:cNvPr id="15" name="Text Placeholder 38">
            <a:extLst>
              <a:ext uri="{FF2B5EF4-FFF2-40B4-BE49-F238E27FC236}">
                <a16:creationId xmlns:a16="http://schemas.microsoft.com/office/drawing/2014/main" id="{F42865B2-CA8B-4515-94B4-4AFDD8E7AB6C}"/>
              </a:ext>
            </a:extLst>
          </p:cNvPr>
          <p:cNvSpPr>
            <a:spLocks noGrp="1"/>
          </p:cNvSpPr>
          <p:nvPr>
            <p:ph type="body" sz="quarter" idx="15" hasCustomPrompt="1"/>
          </p:nvPr>
        </p:nvSpPr>
        <p:spPr>
          <a:xfrm>
            <a:off x="7418336" y="2054022"/>
            <a:ext cx="2718110" cy="1028113"/>
          </a:xfrm>
          <a:prstGeom prst="rect">
            <a:avLst/>
          </a:prstGeom>
        </p:spPr>
        <p:txBody>
          <a:bodyPr anchor="t" anchorCtr="0"/>
          <a:lstStyle>
            <a:lvl1pPr marL="0" indent="0">
              <a:buNone/>
              <a:defRPr sz="1200"/>
            </a:lvl1pPr>
          </a:lstStyle>
          <a:p>
            <a:pPr lvl="0"/>
            <a:r>
              <a:rPr lang="en-US" dirty="0"/>
              <a:t>Click to scenario details</a:t>
            </a:r>
          </a:p>
        </p:txBody>
      </p:sp>
      <p:sp>
        <p:nvSpPr>
          <p:cNvPr id="16" name="Text Placeholder 22">
            <a:extLst>
              <a:ext uri="{FF2B5EF4-FFF2-40B4-BE49-F238E27FC236}">
                <a16:creationId xmlns:a16="http://schemas.microsoft.com/office/drawing/2014/main" id="{5523FF32-592C-4F26-8CD4-86C78A802847}"/>
              </a:ext>
            </a:extLst>
          </p:cNvPr>
          <p:cNvSpPr>
            <a:spLocks noGrp="1"/>
          </p:cNvSpPr>
          <p:nvPr>
            <p:ph type="body" sz="quarter" idx="12" hasCustomPrompt="1"/>
          </p:nvPr>
        </p:nvSpPr>
        <p:spPr>
          <a:xfrm>
            <a:off x="7448565" y="3300874"/>
            <a:ext cx="2718110" cy="1968709"/>
          </a:xfrm>
          <a:prstGeom prst="rect">
            <a:avLst/>
          </a:prstGeom>
        </p:spPr>
        <p:txBody>
          <a:bodyPr anchor="t" anchorCtr="0"/>
          <a:lstStyle>
            <a:lvl1pPr marL="0" indent="0">
              <a:buNone/>
              <a:defRPr sz="1200" b="1">
                <a:latin typeface="Helvetica" pitchFamily="2" charset="0"/>
              </a:defRPr>
            </a:lvl1pPr>
            <a:lvl2pPr>
              <a:defRPr sz="2000">
                <a:latin typeface="+mj-lt"/>
              </a:defRPr>
            </a:lvl2pPr>
            <a:lvl3pPr>
              <a:defRPr>
                <a:latin typeface="+mj-lt"/>
              </a:defRPr>
            </a:lvl3pPr>
            <a:lvl4pPr>
              <a:defRPr>
                <a:latin typeface="+mj-lt"/>
              </a:defRPr>
            </a:lvl4pPr>
            <a:lvl5pPr>
              <a:defRPr>
                <a:latin typeface="+mj-lt"/>
              </a:defRPr>
            </a:lvl5pPr>
          </a:lstStyle>
          <a:p>
            <a:pPr lvl="0"/>
            <a:r>
              <a:rPr lang="en-US" dirty="0"/>
              <a:t>Click to edit Discussion notes</a:t>
            </a:r>
          </a:p>
        </p:txBody>
      </p:sp>
      <p:pic>
        <p:nvPicPr>
          <p:cNvPr id="17" name="Picture 16">
            <a:extLst>
              <a:ext uri="{FF2B5EF4-FFF2-40B4-BE49-F238E27FC236}">
                <a16:creationId xmlns:a16="http://schemas.microsoft.com/office/drawing/2014/main" id="{A6ADD9FB-1F66-4F8E-8B28-00F1D2050270}"/>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rot="353900">
            <a:off x="2556817" y="3137894"/>
            <a:ext cx="2429408" cy="2776903"/>
          </a:xfrm>
          <a:prstGeom prst="rect">
            <a:avLst/>
          </a:prstGeom>
        </p:spPr>
      </p:pic>
      <p:sp>
        <p:nvSpPr>
          <p:cNvPr id="19" name="Text Placeholder 41">
            <a:extLst>
              <a:ext uri="{FF2B5EF4-FFF2-40B4-BE49-F238E27FC236}">
                <a16:creationId xmlns:a16="http://schemas.microsoft.com/office/drawing/2014/main" id="{4F435A3C-7608-4991-808F-3B28243C7549}"/>
              </a:ext>
            </a:extLst>
          </p:cNvPr>
          <p:cNvSpPr>
            <a:spLocks noGrp="1"/>
          </p:cNvSpPr>
          <p:nvPr>
            <p:ph type="body" sz="quarter" idx="16" hasCustomPrompt="1"/>
          </p:nvPr>
        </p:nvSpPr>
        <p:spPr>
          <a:xfrm rot="410582">
            <a:off x="2601896" y="3791071"/>
            <a:ext cx="1984220" cy="2224916"/>
          </a:xfrm>
          <a:prstGeom prst="rect">
            <a:avLst/>
          </a:prstGeom>
        </p:spPr>
        <p:txBody>
          <a:bodyPr anchor="t" anchorCtr="0"/>
          <a:lstStyle>
            <a:lvl1pPr marL="0" indent="0">
              <a:buNone/>
              <a:defRPr sz="1400" b="0" i="0">
                <a:latin typeface="Helvetica Light" panose="020B0403020202020204" pitchFamily="34" charset="0"/>
              </a:defRPr>
            </a:lvl1pPr>
            <a:lvl2pPr marL="395288" indent="-228600">
              <a:defRPr sz="1200" b="0" i="0">
                <a:latin typeface="Helvetica Light" panose="020B0403020202020204" pitchFamily="34" charset="0"/>
              </a:defRPr>
            </a:lvl2pPr>
          </a:lstStyle>
          <a:p>
            <a:pPr lvl="0"/>
            <a:r>
              <a:rPr lang="en-US" dirty="0"/>
              <a:t>Click to edit notes</a:t>
            </a:r>
          </a:p>
          <a:p>
            <a:pPr lvl="1"/>
            <a:r>
              <a:rPr lang="en-US" dirty="0"/>
              <a:t>Bullet Points</a:t>
            </a:r>
          </a:p>
          <a:p>
            <a:pPr lvl="1"/>
            <a:r>
              <a:rPr lang="en-US" dirty="0"/>
              <a:t>Bullet Points</a:t>
            </a:r>
          </a:p>
          <a:p>
            <a:pPr lvl="1"/>
            <a:r>
              <a:rPr lang="en-US" dirty="0"/>
              <a:t>Bullet Points</a:t>
            </a:r>
          </a:p>
        </p:txBody>
      </p:sp>
      <p:pic>
        <p:nvPicPr>
          <p:cNvPr id="21" name="Graphic 20" descr="Magnifying glass">
            <a:extLst>
              <a:ext uri="{FF2B5EF4-FFF2-40B4-BE49-F238E27FC236}">
                <a16:creationId xmlns:a16="http://schemas.microsoft.com/office/drawing/2014/main" id="{F1B26C6C-A67E-4101-89CF-7CE0A2FC2705}"/>
              </a:ext>
            </a:extLst>
          </p:cNvPr>
          <p:cNvPicPr>
            <a:picLocks noChangeAspect="1"/>
          </p:cNvPicPr>
          <p:nvPr userDrawn="1"/>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000528" y="2115471"/>
            <a:ext cx="317847" cy="317847"/>
          </a:xfrm>
          <a:prstGeom prst="rect">
            <a:avLst/>
          </a:prstGeom>
        </p:spPr>
      </p:pic>
      <p:sp>
        <p:nvSpPr>
          <p:cNvPr id="3" name="Text Placeholder 2">
            <a:extLst>
              <a:ext uri="{FF2B5EF4-FFF2-40B4-BE49-F238E27FC236}">
                <a16:creationId xmlns:a16="http://schemas.microsoft.com/office/drawing/2014/main" id="{0342F2A1-21E8-4E58-87FA-21F03D30F10D}"/>
              </a:ext>
            </a:extLst>
          </p:cNvPr>
          <p:cNvSpPr>
            <a:spLocks noGrp="1"/>
          </p:cNvSpPr>
          <p:nvPr>
            <p:ph type="body" sz="quarter" idx="17" hasCustomPrompt="1"/>
          </p:nvPr>
        </p:nvSpPr>
        <p:spPr>
          <a:xfrm>
            <a:off x="6771747" y="1510407"/>
            <a:ext cx="3425825" cy="406202"/>
          </a:xfrm>
        </p:spPr>
        <p:txBody>
          <a:bodyPr>
            <a:normAutofit/>
          </a:bodyPr>
          <a:lstStyle>
            <a:lvl1pPr marL="0" indent="0" algn="ctr">
              <a:buNone/>
              <a:defRPr sz="2800" b="1">
                <a:solidFill>
                  <a:schemeClr val="tx1"/>
                </a:solidFill>
              </a:defRPr>
            </a:lvl1pPr>
          </a:lstStyle>
          <a:p>
            <a:pPr lvl="0"/>
            <a:r>
              <a:rPr lang="en-US" dirty="0"/>
              <a:t>CASE SCENARIO</a:t>
            </a:r>
            <a:endParaRPr lang="en-CA" dirty="0"/>
          </a:p>
        </p:txBody>
      </p:sp>
      <p:sp>
        <p:nvSpPr>
          <p:cNvPr id="11" name="Text Placeholder 10">
            <a:extLst>
              <a:ext uri="{FF2B5EF4-FFF2-40B4-BE49-F238E27FC236}">
                <a16:creationId xmlns:a16="http://schemas.microsoft.com/office/drawing/2014/main" id="{404B6E9B-E3F3-4161-A283-B29150AFF83A}"/>
              </a:ext>
            </a:extLst>
          </p:cNvPr>
          <p:cNvSpPr>
            <a:spLocks noGrp="1"/>
          </p:cNvSpPr>
          <p:nvPr>
            <p:ph type="body" sz="quarter" idx="18" hasCustomPrompt="1"/>
          </p:nvPr>
        </p:nvSpPr>
        <p:spPr>
          <a:xfrm rot="390968">
            <a:off x="2658152" y="3390278"/>
            <a:ext cx="2157772" cy="427037"/>
          </a:xfrm>
        </p:spPr>
        <p:txBody>
          <a:bodyPr>
            <a:normAutofit/>
          </a:bodyPr>
          <a:lstStyle>
            <a:lvl1pPr marL="0" indent="0" algn="ctr">
              <a:buNone/>
              <a:defRPr sz="1400" b="1"/>
            </a:lvl1pPr>
            <a:lvl2pPr marL="324000" indent="0">
              <a:buNone/>
              <a:defRPr/>
            </a:lvl2pPr>
            <a:lvl3pPr marL="630000" indent="0">
              <a:buNone/>
              <a:defRPr/>
            </a:lvl3pPr>
            <a:lvl4pPr marL="1008000" indent="0">
              <a:buNone/>
              <a:defRPr/>
            </a:lvl4pPr>
            <a:lvl5pPr marL="1368000" indent="0">
              <a:buNone/>
              <a:defRPr/>
            </a:lvl5pPr>
          </a:lstStyle>
          <a:p>
            <a:pPr lvl="0"/>
            <a:r>
              <a:rPr lang="en-US" dirty="0"/>
              <a:t>Considerations Title</a:t>
            </a:r>
          </a:p>
        </p:txBody>
      </p:sp>
      <p:sp>
        <p:nvSpPr>
          <p:cNvPr id="22" name="Slide Number Placeholder 6">
            <a:extLst>
              <a:ext uri="{FF2B5EF4-FFF2-40B4-BE49-F238E27FC236}">
                <a16:creationId xmlns:a16="http://schemas.microsoft.com/office/drawing/2014/main" id="{1D11BA40-6D6F-AC49-895B-08DC43E823A1}"/>
              </a:ext>
            </a:extLst>
          </p:cNvPr>
          <p:cNvSpPr>
            <a:spLocks noGrp="1"/>
          </p:cNvSpPr>
          <p:nvPr>
            <p:ph type="sldNum" sz="quarter" idx="4"/>
          </p:nvPr>
        </p:nvSpPr>
        <p:spPr>
          <a:xfrm>
            <a:off x="11343098" y="6337572"/>
            <a:ext cx="848902" cy="365125"/>
          </a:xfrm>
          <a:prstGeom prst="rect">
            <a:avLst/>
          </a:prstGeom>
        </p:spPr>
        <p:txBody>
          <a:bodyPr vert="horz" lIns="91440" tIns="45720" rIns="91440" bIns="45720" rtlCol="0" anchor="ctr"/>
          <a:lstStyle>
            <a:lvl1pPr algn="r">
              <a:defRPr sz="1800">
                <a:solidFill>
                  <a:schemeClr val="tx1">
                    <a:tint val="75000"/>
                  </a:schemeClr>
                </a:solidFill>
                <a:latin typeface="Helvetica" pitchFamily="2" charset="0"/>
              </a:defRPr>
            </a:lvl1pPr>
          </a:lstStyle>
          <a:p>
            <a:fld id="{78B70B86-85C2-EF4D-AAB7-417F7A93D158}" type="slidenum">
              <a:rPr lang="en-US" smtClean="0"/>
              <a:pPr/>
              <a:t>‹#›</a:t>
            </a:fld>
            <a:endParaRPr lang="en-US" dirty="0"/>
          </a:p>
        </p:txBody>
      </p:sp>
      <p:sp>
        <p:nvSpPr>
          <p:cNvPr id="18" name="Footer Placeholder 2">
            <a:extLst>
              <a:ext uri="{FF2B5EF4-FFF2-40B4-BE49-F238E27FC236}">
                <a16:creationId xmlns:a16="http://schemas.microsoft.com/office/drawing/2014/main" id="{19AEC9DF-3FDE-2A4B-B849-3B976F001092}"/>
              </a:ext>
            </a:extLst>
          </p:cNvPr>
          <p:cNvSpPr>
            <a:spLocks noGrp="1"/>
          </p:cNvSpPr>
          <p:nvPr>
            <p:ph type="ftr" sz="quarter" idx="11"/>
          </p:nvPr>
        </p:nvSpPr>
        <p:spPr>
          <a:xfrm>
            <a:off x="4038600" y="6538276"/>
            <a:ext cx="4114800" cy="365125"/>
          </a:xfrm>
        </p:spPr>
        <p:txBody>
          <a:bodyPr/>
          <a:lstStyle/>
          <a:p>
            <a:r>
              <a:rPr lang="en-US" dirty="0" err="1"/>
              <a:t>www.</a:t>
            </a:r>
            <a:r>
              <a:rPr lang="en-US" dirty="0" err="1">
                <a:cs typeface="Poppins" panose="00000500000000000000" pitchFamily="2" charset="0"/>
              </a:rPr>
              <a:t>gatekeeper-systems</a:t>
            </a:r>
            <a:r>
              <a:rPr lang="en-US" dirty="0" err="1"/>
              <a:t>.com</a:t>
            </a:r>
            <a:r>
              <a:rPr lang="en-US" dirty="0"/>
              <a:t> | TSX-V:GSI | OTC:GKPRF</a:t>
            </a:r>
          </a:p>
        </p:txBody>
      </p:sp>
    </p:spTree>
    <p:extLst>
      <p:ext uri="{BB962C8B-B14F-4D97-AF65-F5344CB8AC3E}">
        <p14:creationId xmlns:p14="http://schemas.microsoft.com/office/powerpoint/2010/main" val="233372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10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100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nodeType="withEffect">
                                  <p:stCondLst>
                                    <p:cond delay="100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grpId="0" nodeType="withEffect">
                                  <p:stCondLst>
                                    <p:cond delay="1000"/>
                                  </p:stCondLst>
                                  <p:childTnLst>
                                    <p:set>
                                      <p:cBhvr>
                                        <p:cTn id="20" dur="1" fill="hold">
                                          <p:stCondLst>
                                            <p:cond delay="0"/>
                                          </p:stCondLst>
                                        </p:cTn>
                                        <p:tgtEl>
                                          <p:spTgt spid="19">
                                            <p:txEl>
                                              <p:pRg st="0" end="0"/>
                                            </p:txEl>
                                          </p:spTgt>
                                        </p:tgtEl>
                                        <p:attrNameLst>
                                          <p:attrName>style.visibility</p:attrName>
                                        </p:attrNameLst>
                                      </p:cBhvr>
                                      <p:to>
                                        <p:strVal val="visible"/>
                                      </p:to>
                                    </p:set>
                                    <p:animEffect transition="in" filter="fade">
                                      <p:cBhvr>
                                        <p:cTn id="21" dur="500"/>
                                        <p:tgtEl>
                                          <p:spTgt spid="19">
                                            <p:txEl>
                                              <p:pRg st="0" end="0"/>
                                            </p:txEl>
                                          </p:spTgt>
                                        </p:tgtEl>
                                      </p:cBhvr>
                                    </p:animEffect>
                                  </p:childTnLst>
                                </p:cTn>
                              </p:par>
                              <p:par>
                                <p:cTn id="22" presetID="10" presetClass="entr" presetSubtype="0" fill="hold" grpId="0" nodeType="withEffect">
                                  <p:stCondLst>
                                    <p:cond delay="1000"/>
                                  </p:stCondLst>
                                  <p:childTnLst>
                                    <p:set>
                                      <p:cBhvr>
                                        <p:cTn id="23" dur="1" fill="hold">
                                          <p:stCondLst>
                                            <p:cond delay="0"/>
                                          </p:stCondLst>
                                        </p:cTn>
                                        <p:tgtEl>
                                          <p:spTgt spid="19">
                                            <p:txEl>
                                              <p:pRg st="1" end="1"/>
                                            </p:txEl>
                                          </p:spTgt>
                                        </p:tgtEl>
                                        <p:attrNameLst>
                                          <p:attrName>style.visibility</p:attrName>
                                        </p:attrNameLst>
                                      </p:cBhvr>
                                      <p:to>
                                        <p:strVal val="visible"/>
                                      </p:to>
                                    </p:set>
                                    <p:animEffect transition="in" filter="fade">
                                      <p:cBhvr>
                                        <p:cTn id="24" dur="500"/>
                                        <p:tgtEl>
                                          <p:spTgt spid="19">
                                            <p:txEl>
                                              <p:pRg st="1" end="1"/>
                                            </p:txEl>
                                          </p:spTgt>
                                        </p:tgtEl>
                                      </p:cBhvr>
                                    </p:animEffect>
                                  </p:childTnLst>
                                </p:cTn>
                              </p:par>
                              <p:par>
                                <p:cTn id="25" presetID="10" presetClass="entr" presetSubtype="0" fill="hold" grpId="0" nodeType="withEffect">
                                  <p:stCondLst>
                                    <p:cond delay="1000"/>
                                  </p:stCondLst>
                                  <p:childTnLst>
                                    <p:set>
                                      <p:cBhvr>
                                        <p:cTn id="26" dur="1" fill="hold">
                                          <p:stCondLst>
                                            <p:cond delay="0"/>
                                          </p:stCondLst>
                                        </p:cTn>
                                        <p:tgtEl>
                                          <p:spTgt spid="19">
                                            <p:txEl>
                                              <p:pRg st="2" end="2"/>
                                            </p:txEl>
                                          </p:spTgt>
                                        </p:tgtEl>
                                        <p:attrNameLst>
                                          <p:attrName>style.visibility</p:attrName>
                                        </p:attrNameLst>
                                      </p:cBhvr>
                                      <p:to>
                                        <p:strVal val="visible"/>
                                      </p:to>
                                    </p:set>
                                    <p:animEffect transition="in" filter="fade">
                                      <p:cBhvr>
                                        <p:cTn id="27" dur="500"/>
                                        <p:tgtEl>
                                          <p:spTgt spid="19">
                                            <p:txEl>
                                              <p:pRg st="2" end="2"/>
                                            </p:txEl>
                                          </p:spTgt>
                                        </p:tgtEl>
                                      </p:cBhvr>
                                    </p:animEffect>
                                  </p:childTnLst>
                                </p:cTn>
                              </p:par>
                              <p:par>
                                <p:cTn id="28" presetID="10" presetClass="entr" presetSubtype="0" fill="hold" grpId="0" nodeType="withEffect">
                                  <p:stCondLst>
                                    <p:cond delay="1000"/>
                                  </p:stCondLst>
                                  <p:childTnLst>
                                    <p:set>
                                      <p:cBhvr>
                                        <p:cTn id="29" dur="1" fill="hold">
                                          <p:stCondLst>
                                            <p:cond delay="0"/>
                                          </p:stCondLst>
                                        </p:cTn>
                                        <p:tgtEl>
                                          <p:spTgt spid="19">
                                            <p:txEl>
                                              <p:pRg st="3" end="3"/>
                                            </p:txEl>
                                          </p:spTgt>
                                        </p:tgtEl>
                                        <p:attrNameLst>
                                          <p:attrName>style.visibility</p:attrName>
                                        </p:attrNameLst>
                                      </p:cBhvr>
                                      <p:to>
                                        <p:strVal val="visible"/>
                                      </p:to>
                                    </p:set>
                                    <p:animEffect transition="in" filter="fade">
                                      <p:cBhvr>
                                        <p:cTn id="30" dur="500"/>
                                        <p:tgtEl>
                                          <p:spTgt spid="19">
                                            <p:txEl>
                                              <p:pRg st="3" end="3"/>
                                            </p:txEl>
                                          </p:spTgt>
                                        </p:tgtEl>
                                      </p:cBhvr>
                                    </p:animEffect>
                                  </p:childTnLst>
                                </p:cTn>
                              </p:par>
                              <p:par>
                                <p:cTn id="31" presetID="2" presetClass="entr" presetSubtype="4" fill="hold" nodeType="withEffect">
                                  <p:stCondLst>
                                    <p:cond delay="150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150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150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150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fill="hold"/>
                                        <p:tgtEl>
                                          <p:spTgt spid="10"/>
                                        </p:tgtEl>
                                        <p:attrNameLst>
                                          <p:attrName>ppt_x</p:attrName>
                                        </p:attrNameLst>
                                      </p:cBhvr>
                                      <p:tavLst>
                                        <p:tav tm="0">
                                          <p:val>
                                            <p:strVal val="#ppt_x"/>
                                          </p:val>
                                        </p:tav>
                                        <p:tav tm="100000">
                                          <p:val>
                                            <p:strVal val="#ppt_x"/>
                                          </p:val>
                                        </p:tav>
                                      </p:tavLst>
                                    </p:anim>
                                    <p:anim calcmode="lin" valueType="num">
                                      <p:cBhvr additive="base">
                                        <p:cTn id="46" dur="500" fill="hold"/>
                                        <p:tgtEl>
                                          <p:spTgt spid="10"/>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150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1500"/>
                                  </p:stCondLst>
                                  <p:childTnLst>
                                    <p:set>
                                      <p:cBhvr>
                                        <p:cTn id="52" dur="1" fill="hold">
                                          <p:stCondLst>
                                            <p:cond delay="0"/>
                                          </p:stCondLst>
                                        </p:cTn>
                                        <p:tgtEl>
                                          <p:spTgt spid="15">
                                            <p:txEl>
                                              <p:pRg st="0" end="0"/>
                                            </p:txEl>
                                          </p:spTgt>
                                        </p:tgtEl>
                                        <p:attrNameLst>
                                          <p:attrName>style.visibility</p:attrName>
                                        </p:attrNameLst>
                                      </p:cBhvr>
                                      <p:to>
                                        <p:strVal val="visible"/>
                                      </p:to>
                                    </p:set>
                                    <p:anim calcmode="lin" valueType="num">
                                      <p:cBhvr additive="base">
                                        <p:cTn id="53"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5">
                                            <p:txEl>
                                              <p:pRg st="0" end="0"/>
                                            </p:tx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1500"/>
                                  </p:stCondLst>
                                  <p:childTnLst>
                                    <p:set>
                                      <p:cBhvr>
                                        <p:cTn id="56" dur="1" fill="hold">
                                          <p:stCondLst>
                                            <p:cond delay="0"/>
                                          </p:stCondLst>
                                        </p:cTn>
                                        <p:tgtEl>
                                          <p:spTgt spid="16">
                                            <p:txEl>
                                              <p:pRg st="0" end="0"/>
                                            </p:txEl>
                                          </p:spTgt>
                                        </p:tgtEl>
                                        <p:attrNameLst>
                                          <p:attrName>style.visibility</p:attrName>
                                        </p:attrNameLst>
                                      </p:cBhvr>
                                      <p:to>
                                        <p:strVal val="visible"/>
                                      </p:to>
                                    </p:set>
                                    <p:anim calcmode="lin" valueType="num">
                                      <p:cBhvr additive="base">
                                        <p:cTn id="5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6">
                                            <p:txEl>
                                              <p:pRg st="0" end="0"/>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150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4" grpId="0" animBg="1"/>
      <p:bldP spid="15" grpId="0" build="p">
        <p:tmplLst>
          <p:tmpl lvl="1">
            <p:tnLst>
              <p:par>
                <p:cTn presetID="2" presetClass="entr" presetSubtype="4" fill="hold" nodeType="withEffect">
                  <p:stCondLst>
                    <p:cond delay="150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ppt_x"/>
                          </p:val>
                        </p:tav>
                        <p:tav tm="100000">
                          <p:val>
                            <p:strVal val="#ppt_x"/>
                          </p:val>
                        </p:tav>
                      </p:tavLst>
                    </p:anim>
                    <p:anim calcmode="lin" valueType="num">
                      <p:cBhvr additive="base">
                        <p:cTn dur="500" fill="hold"/>
                        <p:tgtEl>
                          <p:spTgt spid="15"/>
                        </p:tgtEl>
                        <p:attrNameLst>
                          <p:attrName>ppt_y</p:attrName>
                        </p:attrNameLst>
                      </p:cBhvr>
                      <p:tavLst>
                        <p:tav tm="0">
                          <p:val>
                            <p:strVal val="1+#ppt_h/2"/>
                          </p:val>
                        </p:tav>
                        <p:tav tm="100000">
                          <p:val>
                            <p:strVal val="#ppt_y"/>
                          </p:val>
                        </p:tav>
                      </p:tavLst>
                    </p:anim>
                  </p:childTnLst>
                </p:cTn>
              </p:par>
            </p:tnLst>
          </p:tmpl>
        </p:tmplLst>
      </p:bldP>
      <p:bldP spid="16" grpId="0" build="p">
        <p:tmplLst>
          <p:tmpl lvl="1">
            <p:tnLst>
              <p:par>
                <p:cTn presetID="2" presetClass="entr" presetSubtype="4" fill="hold" nodeType="withEffect">
                  <p:stCondLst>
                    <p:cond delay="150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ppt_x"/>
                          </p:val>
                        </p:tav>
                        <p:tav tm="100000">
                          <p:val>
                            <p:strVal val="#ppt_x"/>
                          </p:val>
                        </p:tav>
                      </p:tavLst>
                    </p:anim>
                    <p:anim calcmode="lin" valueType="num">
                      <p:cBhvr additive="base">
                        <p:cTn dur="500" fill="hold"/>
                        <p:tgtEl>
                          <p:spTgt spid="16"/>
                        </p:tgtEl>
                        <p:attrNameLst>
                          <p:attrName>ppt_y</p:attrName>
                        </p:attrNameLst>
                      </p:cBhvr>
                      <p:tavLst>
                        <p:tav tm="0">
                          <p:val>
                            <p:strVal val="1+#ppt_h/2"/>
                          </p:val>
                        </p:tav>
                        <p:tav tm="100000">
                          <p:val>
                            <p:strVal val="#ppt_y"/>
                          </p:val>
                        </p:tav>
                      </p:tavLst>
                    </p:anim>
                  </p:childTnLst>
                </p:cTn>
              </p:par>
            </p:tnLst>
          </p:tmpl>
        </p:tmplLst>
      </p:bldP>
      <p:bldP spid="19" grpId="0" uiExpand="1" build="p">
        <p:tmplLst>
          <p:tmpl lvl="1">
            <p:tnLst>
              <p:par>
                <p:cTn presetID="10" presetClass="entr" presetSubtype="0" fill="hold" nodeType="withEffect">
                  <p:stCondLst>
                    <p:cond delay="100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 lvl="2">
            <p:tnLst>
              <p:par>
                <p:cTn presetID="10" presetClass="entr" presetSubtype="0" fill="hold" nodeType="withEffect">
                  <p:stCondLst>
                    <p:cond delay="100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05CB110-EBA9-0E46-9107-2E65D3ACEFC0}" type="datetimeFigureOut">
              <a:rPr lang="en-US" smtClean="0"/>
              <a:t>8/2/22</a:t>
            </a:fld>
            <a:endParaRPr lang="en-US"/>
          </a:p>
        </p:txBody>
      </p:sp>
      <p:sp>
        <p:nvSpPr>
          <p:cNvPr id="6" name="Footer Placeholder 5"/>
          <p:cNvSpPr>
            <a:spLocks noGrp="1"/>
          </p:cNvSpPr>
          <p:nvPr>
            <p:ph type="ftr" sz="quarter" idx="11"/>
          </p:nvPr>
        </p:nvSpPr>
        <p:spPr/>
        <p:txBody>
          <a:bodyPr/>
          <a:lstStyle/>
          <a:p>
            <a:r>
              <a:rPr lang="en-US" dirty="0" err="1"/>
              <a:t>www.</a:t>
            </a:r>
            <a:r>
              <a:rPr lang="en-US" dirty="0" err="1">
                <a:cs typeface="Poppins" panose="00000500000000000000" pitchFamily="2" charset="0"/>
              </a:rPr>
              <a:t>gatekeeper-systems</a:t>
            </a:r>
            <a:r>
              <a:rPr lang="en-US" dirty="0" err="1"/>
              <a:t>.com</a:t>
            </a:r>
            <a:r>
              <a:rPr lang="en-US" dirty="0"/>
              <a:t> | TSX-V:GSI | OTC:GKPRF</a:t>
            </a:r>
          </a:p>
        </p:txBody>
      </p:sp>
      <p:sp>
        <p:nvSpPr>
          <p:cNvPr id="9" name="Slide Number Placeholder 5">
            <a:extLst>
              <a:ext uri="{FF2B5EF4-FFF2-40B4-BE49-F238E27FC236}">
                <a16:creationId xmlns:a16="http://schemas.microsoft.com/office/drawing/2014/main" id="{1FE514CC-4004-454C-87F1-1A3B326FD7F6}"/>
              </a:ext>
            </a:extLst>
          </p:cNvPr>
          <p:cNvSpPr>
            <a:spLocks noGrp="1"/>
          </p:cNvSpPr>
          <p:nvPr>
            <p:ph type="sldNum" sz="quarter" idx="4"/>
          </p:nvPr>
        </p:nvSpPr>
        <p:spPr>
          <a:xfrm>
            <a:off x="8610600" y="6492807"/>
            <a:ext cx="2743200" cy="365125"/>
          </a:xfrm>
          <a:prstGeom prst="rect">
            <a:avLst/>
          </a:prstGeom>
        </p:spPr>
        <p:txBody>
          <a:bodyPr vert="horz" lIns="91440" tIns="45720" rIns="91440" bIns="45720" rtlCol="0" anchor="ctr"/>
          <a:lstStyle>
            <a:lvl1pPr algn="r">
              <a:defRPr sz="1200">
                <a:solidFill>
                  <a:schemeClr val="bg1"/>
                </a:solidFill>
              </a:defRPr>
            </a:lvl1pPr>
          </a:lstStyle>
          <a:p>
            <a:fld id="{78B70B86-85C2-EF4D-AAB7-417F7A93D158}" type="slidenum">
              <a:rPr lang="en-US" smtClean="0"/>
              <a:pPr/>
              <a:t>‹#›</a:t>
            </a:fld>
            <a:endParaRPr lang="en-US" dirty="0"/>
          </a:p>
        </p:txBody>
      </p:sp>
    </p:spTree>
    <p:extLst>
      <p:ext uri="{BB962C8B-B14F-4D97-AF65-F5344CB8AC3E}">
        <p14:creationId xmlns:p14="http://schemas.microsoft.com/office/powerpoint/2010/main" val="4241334638"/>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Slide Number Placeholder 6">
            <a:extLst>
              <a:ext uri="{FF2B5EF4-FFF2-40B4-BE49-F238E27FC236}">
                <a16:creationId xmlns:a16="http://schemas.microsoft.com/office/drawing/2014/main" id="{8271C224-C4E6-1442-A7BC-629643443AC8}"/>
              </a:ext>
            </a:extLst>
          </p:cNvPr>
          <p:cNvSpPr>
            <a:spLocks noGrp="1"/>
          </p:cNvSpPr>
          <p:nvPr>
            <p:ph type="sldNum" sz="quarter" idx="4"/>
          </p:nvPr>
        </p:nvSpPr>
        <p:spPr>
          <a:xfrm>
            <a:off x="11343098" y="6337572"/>
            <a:ext cx="848902" cy="365125"/>
          </a:xfrm>
          <a:prstGeom prst="rect">
            <a:avLst/>
          </a:prstGeom>
        </p:spPr>
        <p:txBody>
          <a:bodyPr vert="horz" lIns="91440" tIns="45720" rIns="91440" bIns="45720" rtlCol="0" anchor="ctr"/>
          <a:lstStyle>
            <a:lvl1pPr algn="r">
              <a:defRPr sz="1800">
                <a:solidFill>
                  <a:schemeClr val="tx1">
                    <a:tint val="75000"/>
                  </a:schemeClr>
                </a:solidFill>
                <a:latin typeface="Helvetica" pitchFamily="2" charset="0"/>
              </a:defRPr>
            </a:lvl1pPr>
          </a:lstStyle>
          <a:p>
            <a:fld id="{78B70B86-85C2-EF4D-AAB7-417F7A93D158}" type="slidenum">
              <a:rPr lang="en-US" smtClean="0"/>
              <a:pPr/>
              <a:t>‹#›</a:t>
            </a:fld>
            <a:endParaRPr lang="en-US" dirty="0"/>
          </a:p>
        </p:txBody>
      </p:sp>
      <p:pic>
        <p:nvPicPr>
          <p:cNvPr id="5" name="Picture 4">
            <a:extLst>
              <a:ext uri="{FF2B5EF4-FFF2-40B4-BE49-F238E27FC236}">
                <a16:creationId xmlns:a16="http://schemas.microsoft.com/office/drawing/2014/main" id="{3B5FEB55-E090-024A-9FFB-93A7C252C1A3}"/>
              </a:ext>
            </a:extLst>
          </p:cNvPr>
          <p:cNvPicPr>
            <a:picLocks noChangeAspect="1"/>
          </p:cNvPicPr>
          <p:nvPr userDrawn="1"/>
        </p:nvPicPr>
        <p:blipFill>
          <a:blip r:embed="rId2"/>
          <a:stretch>
            <a:fillRect/>
          </a:stretch>
        </p:blipFill>
        <p:spPr>
          <a:xfrm>
            <a:off x="-283775" y="0"/>
            <a:ext cx="12192000" cy="6858000"/>
          </a:xfrm>
          <a:prstGeom prst="rect">
            <a:avLst/>
          </a:prstGeom>
        </p:spPr>
      </p:pic>
      <p:sp>
        <p:nvSpPr>
          <p:cNvPr id="10" name="Media Placeholder 9">
            <a:extLst>
              <a:ext uri="{FF2B5EF4-FFF2-40B4-BE49-F238E27FC236}">
                <a16:creationId xmlns:a16="http://schemas.microsoft.com/office/drawing/2014/main" id="{3C1BFD5B-4B3E-4760-928C-791D48A7FE4B}"/>
              </a:ext>
            </a:extLst>
          </p:cNvPr>
          <p:cNvSpPr>
            <a:spLocks noGrp="1"/>
          </p:cNvSpPr>
          <p:nvPr>
            <p:ph type="media" sz="quarter" idx="10" hasCustomPrompt="1"/>
          </p:nvPr>
        </p:nvSpPr>
        <p:spPr>
          <a:xfrm>
            <a:off x="1582616" y="496763"/>
            <a:ext cx="9026768" cy="5153761"/>
          </a:xfrm>
        </p:spPr>
        <p:txBody>
          <a:bodyPr/>
          <a:lstStyle>
            <a:lvl1pPr marL="0" indent="0" algn="ctr">
              <a:buNone/>
              <a:defRPr>
                <a:solidFill>
                  <a:schemeClr val="bg1"/>
                </a:solidFill>
              </a:defRPr>
            </a:lvl1pPr>
          </a:lstStyle>
          <a:p>
            <a:r>
              <a:rPr lang="en-US" dirty="0"/>
              <a:t>Click to insert video file</a:t>
            </a:r>
            <a:endParaRPr lang="en-CA" dirty="0"/>
          </a:p>
        </p:txBody>
      </p:sp>
      <p:sp>
        <p:nvSpPr>
          <p:cNvPr id="7" name="Footer Placeholder 2">
            <a:extLst>
              <a:ext uri="{FF2B5EF4-FFF2-40B4-BE49-F238E27FC236}">
                <a16:creationId xmlns:a16="http://schemas.microsoft.com/office/drawing/2014/main" id="{0CC4362E-C3A4-2340-9F07-F3072B435A73}"/>
              </a:ext>
            </a:extLst>
          </p:cNvPr>
          <p:cNvSpPr>
            <a:spLocks noGrp="1"/>
          </p:cNvSpPr>
          <p:nvPr>
            <p:ph type="ftr" sz="quarter" idx="11"/>
          </p:nvPr>
        </p:nvSpPr>
        <p:spPr>
          <a:xfrm>
            <a:off x="4038600" y="6538276"/>
            <a:ext cx="4114800" cy="365125"/>
          </a:xfrm>
        </p:spPr>
        <p:txBody>
          <a:bodyPr/>
          <a:lstStyle/>
          <a:p>
            <a:r>
              <a:rPr lang="en-US" dirty="0" err="1"/>
              <a:t>www.</a:t>
            </a:r>
            <a:r>
              <a:rPr lang="en-US" dirty="0" err="1">
                <a:cs typeface="Poppins" panose="00000500000000000000" pitchFamily="2" charset="0"/>
              </a:rPr>
              <a:t>gatekeeper-systems</a:t>
            </a:r>
            <a:r>
              <a:rPr lang="en-US" dirty="0" err="1"/>
              <a:t>.com</a:t>
            </a:r>
            <a:r>
              <a:rPr lang="en-US" dirty="0"/>
              <a:t> | TSX-V:GSI | OTC:GKPRF</a:t>
            </a:r>
          </a:p>
        </p:txBody>
      </p:sp>
    </p:spTree>
    <p:extLst>
      <p:ext uri="{BB962C8B-B14F-4D97-AF65-F5344CB8AC3E}">
        <p14:creationId xmlns:p14="http://schemas.microsoft.com/office/powerpoint/2010/main" val="7784486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7" name="Rectangle 6"/>
          <p:cNvSpPr/>
          <p:nvPr userDrawn="1"/>
        </p:nvSpPr>
        <p:spPr>
          <a:xfrm>
            <a:off x="4612774" y="337087"/>
            <a:ext cx="7597470" cy="6518007"/>
          </a:xfrm>
          <a:custGeom>
            <a:avLst/>
            <a:gdLst>
              <a:gd name="connsiteX0" fmla="*/ 0 w 5646287"/>
              <a:gd name="connsiteY0" fmla="*/ 0 h 965567"/>
              <a:gd name="connsiteX1" fmla="*/ 5646287 w 5646287"/>
              <a:gd name="connsiteY1" fmla="*/ 0 h 965567"/>
              <a:gd name="connsiteX2" fmla="*/ 5646287 w 5646287"/>
              <a:gd name="connsiteY2" fmla="*/ 965567 h 965567"/>
              <a:gd name="connsiteX3" fmla="*/ 0 w 5646287"/>
              <a:gd name="connsiteY3" fmla="*/ 965567 h 965567"/>
              <a:gd name="connsiteX4" fmla="*/ 0 w 5646287"/>
              <a:gd name="connsiteY4" fmla="*/ 0 h 965567"/>
              <a:gd name="connsiteX0" fmla="*/ 1803400 w 7449687"/>
              <a:gd name="connsiteY0" fmla="*/ 0 h 6426567"/>
              <a:gd name="connsiteX1" fmla="*/ 7449687 w 7449687"/>
              <a:gd name="connsiteY1" fmla="*/ 0 h 6426567"/>
              <a:gd name="connsiteX2" fmla="*/ 7449687 w 7449687"/>
              <a:gd name="connsiteY2" fmla="*/ 965567 h 6426567"/>
              <a:gd name="connsiteX3" fmla="*/ 0 w 7449687"/>
              <a:gd name="connsiteY3" fmla="*/ 6426567 h 6426567"/>
              <a:gd name="connsiteX4" fmla="*/ 1803400 w 7449687"/>
              <a:gd name="connsiteY4" fmla="*/ 0 h 6426567"/>
              <a:gd name="connsiteX0" fmla="*/ 1803400 w 7449687"/>
              <a:gd name="connsiteY0" fmla="*/ 0 h 6426567"/>
              <a:gd name="connsiteX1" fmla="*/ 7449687 w 7449687"/>
              <a:gd name="connsiteY1" fmla="*/ 0 h 6426567"/>
              <a:gd name="connsiteX2" fmla="*/ 7436987 w 7449687"/>
              <a:gd name="connsiteY2" fmla="*/ 6350367 h 6426567"/>
              <a:gd name="connsiteX3" fmla="*/ 0 w 7449687"/>
              <a:gd name="connsiteY3" fmla="*/ 6426567 h 6426567"/>
              <a:gd name="connsiteX4" fmla="*/ 1803400 w 7449687"/>
              <a:gd name="connsiteY4" fmla="*/ 0 h 6426567"/>
              <a:gd name="connsiteX0" fmla="*/ 3479800 w 7449687"/>
              <a:gd name="connsiteY0" fmla="*/ 12700 h 6426567"/>
              <a:gd name="connsiteX1" fmla="*/ 7449687 w 7449687"/>
              <a:gd name="connsiteY1" fmla="*/ 0 h 6426567"/>
              <a:gd name="connsiteX2" fmla="*/ 7436987 w 7449687"/>
              <a:gd name="connsiteY2" fmla="*/ 6350367 h 6426567"/>
              <a:gd name="connsiteX3" fmla="*/ 0 w 7449687"/>
              <a:gd name="connsiteY3" fmla="*/ 6426567 h 6426567"/>
              <a:gd name="connsiteX4" fmla="*/ 3479800 w 7449687"/>
              <a:gd name="connsiteY4" fmla="*/ 12700 h 6426567"/>
              <a:gd name="connsiteX0" fmla="*/ 2660650 w 7449687"/>
              <a:gd name="connsiteY0" fmla="*/ 0 h 6451967"/>
              <a:gd name="connsiteX1" fmla="*/ 7449687 w 7449687"/>
              <a:gd name="connsiteY1" fmla="*/ 25400 h 6451967"/>
              <a:gd name="connsiteX2" fmla="*/ 7436987 w 7449687"/>
              <a:gd name="connsiteY2" fmla="*/ 6375767 h 6451967"/>
              <a:gd name="connsiteX3" fmla="*/ 0 w 7449687"/>
              <a:gd name="connsiteY3" fmla="*/ 6451967 h 6451967"/>
              <a:gd name="connsiteX4" fmla="*/ 2660650 w 7449687"/>
              <a:gd name="connsiteY4" fmla="*/ 0 h 6451967"/>
              <a:gd name="connsiteX0" fmla="*/ 3441700 w 7449687"/>
              <a:gd name="connsiteY0" fmla="*/ 12700 h 6426567"/>
              <a:gd name="connsiteX1" fmla="*/ 7449687 w 7449687"/>
              <a:gd name="connsiteY1" fmla="*/ 0 h 6426567"/>
              <a:gd name="connsiteX2" fmla="*/ 7436987 w 7449687"/>
              <a:gd name="connsiteY2" fmla="*/ 6350367 h 6426567"/>
              <a:gd name="connsiteX3" fmla="*/ 0 w 7449687"/>
              <a:gd name="connsiteY3" fmla="*/ 6426567 h 6426567"/>
              <a:gd name="connsiteX4" fmla="*/ 3441700 w 7449687"/>
              <a:gd name="connsiteY4" fmla="*/ 12700 h 6426567"/>
              <a:gd name="connsiteX0" fmla="*/ 3422650 w 7449687"/>
              <a:gd name="connsiteY0" fmla="*/ 17463 h 6426567"/>
              <a:gd name="connsiteX1" fmla="*/ 7449687 w 7449687"/>
              <a:gd name="connsiteY1" fmla="*/ 0 h 6426567"/>
              <a:gd name="connsiteX2" fmla="*/ 7436987 w 7449687"/>
              <a:gd name="connsiteY2" fmla="*/ 6350367 h 6426567"/>
              <a:gd name="connsiteX3" fmla="*/ 0 w 7449687"/>
              <a:gd name="connsiteY3" fmla="*/ 6426567 h 6426567"/>
              <a:gd name="connsiteX4" fmla="*/ 3422650 w 7449687"/>
              <a:gd name="connsiteY4" fmla="*/ 17463 h 6426567"/>
              <a:gd name="connsiteX0" fmla="*/ 3422650 w 7449687"/>
              <a:gd name="connsiteY0" fmla="*/ 17463 h 6369417"/>
              <a:gd name="connsiteX1" fmla="*/ 7449687 w 7449687"/>
              <a:gd name="connsiteY1" fmla="*/ 0 h 6369417"/>
              <a:gd name="connsiteX2" fmla="*/ 7436987 w 7449687"/>
              <a:gd name="connsiteY2" fmla="*/ 6350367 h 6369417"/>
              <a:gd name="connsiteX3" fmla="*/ 0 w 7449687"/>
              <a:gd name="connsiteY3" fmla="*/ 6369417 h 6369417"/>
              <a:gd name="connsiteX4" fmla="*/ 3422650 w 7449687"/>
              <a:gd name="connsiteY4" fmla="*/ 17463 h 6369417"/>
              <a:gd name="connsiteX0" fmla="*/ 3422650 w 7449687"/>
              <a:gd name="connsiteY0" fmla="*/ 17463 h 6388467"/>
              <a:gd name="connsiteX1" fmla="*/ 7449687 w 7449687"/>
              <a:gd name="connsiteY1" fmla="*/ 0 h 6388467"/>
              <a:gd name="connsiteX2" fmla="*/ 7436987 w 7449687"/>
              <a:gd name="connsiteY2" fmla="*/ 6388467 h 6388467"/>
              <a:gd name="connsiteX3" fmla="*/ 0 w 7449687"/>
              <a:gd name="connsiteY3" fmla="*/ 6369417 h 6388467"/>
              <a:gd name="connsiteX4" fmla="*/ 3422650 w 7449687"/>
              <a:gd name="connsiteY4" fmla="*/ 17463 h 6388467"/>
              <a:gd name="connsiteX0" fmla="*/ 3552190 w 7579227"/>
              <a:gd name="connsiteY0" fmla="*/ 17463 h 6514197"/>
              <a:gd name="connsiteX1" fmla="*/ 7579227 w 7579227"/>
              <a:gd name="connsiteY1" fmla="*/ 0 h 6514197"/>
              <a:gd name="connsiteX2" fmla="*/ 7566527 w 7579227"/>
              <a:gd name="connsiteY2" fmla="*/ 6388467 h 6514197"/>
              <a:gd name="connsiteX3" fmla="*/ 0 w 7579227"/>
              <a:gd name="connsiteY3" fmla="*/ 6514197 h 6514197"/>
              <a:gd name="connsiteX4" fmla="*/ 3552190 w 7579227"/>
              <a:gd name="connsiteY4" fmla="*/ 17463 h 6514197"/>
              <a:gd name="connsiteX0" fmla="*/ 3552190 w 7579227"/>
              <a:gd name="connsiteY0" fmla="*/ 17463 h 6518007"/>
              <a:gd name="connsiteX1" fmla="*/ 7579227 w 7579227"/>
              <a:gd name="connsiteY1" fmla="*/ 0 h 6518007"/>
              <a:gd name="connsiteX2" fmla="*/ 7558907 w 7579227"/>
              <a:gd name="connsiteY2" fmla="*/ 6518007 h 6518007"/>
              <a:gd name="connsiteX3" fmla="*/ 0 w 7579227"/>
              <a:gd name="connsiteY3" fmla="*/ 6514197 h 6518007"/>
              <a:gd name="connsiteX4" fmla="*/ 3552190 w 7579227"/>
              <a:gd name="connsiteY4" fmla="*/ 17463 h 6518007"/>
              <a:gd name="connsiteX0" fmla="*/ 3552190 w 7597470"/>
              <a:gd name="connsiteY0" fmla="*/ 17463 h 6518007"/>
              <a:gd name="connsiteX1" fmla="*/ 7579227 w 7597470"/>
              <a:gd name="connsiteY1" fmla="*/ 0 h 6518007"/>
              <a:gd name="connsiteX2" fmla="*/ 7597007 w 7597470"/>
              <a:gd name="connsiteY2" fmla="*/ 6518007 h 6518007"/>
              <a:gd name="connsiteX3" fmla="*/ 0 w 7597470"/>
              <a:gd name="connsiteY3" fmla="*/ 6514197 h 6518007"/>
              <a:gd name="connsiteX4" fmla="*/ 3552190 w 7597470"/>
              <a:gd name="connsiteY4" fmla="*/ 17463 h 6518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7470" h="6518007">
                <a:moveTo>
                  <a:pt x="3552190" y="17463"/>
                </a:moveTo>
                <a:lnTo>
                  <a:pt x="7579227" y="0"/>
                </a:lnTo>
                <a:cubicBezTo>
                  <a:pt x="7574994" y="2116789"/>
                  <a:pt x="7601240" y="4401218"/>
                  <a:pt x="7597007" y="6518007"/>
                </a:cubicBezTo>
                <a:lnTo>
                  <a:pt x="0" y="6514197"/>
                </a:lnTo>
                <a:lnTo>
                  <a:pt x="3552190" y="17463"/>
                </a:lnTo>
                <a:close/>
              </a:path>
            </a:pathLst>
          </a:custGeom>
          <a:solidFill>
            <a:srgbClr val="FBD80F"/>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19DCF4AD-E33B-4AA3-8C98-940B182876B3}"/>
              </a:ext>
            </a:extLst>
          </p:cNvPr>
          <p:cNvSpPr/>
          <p:nvPr userDrawn="1"/>
        </p:nvSpPr>
        <p:spPr>
          <a:xfrm>
            <a:off x="446534" y="2897169"/>
            <a:ext cx="5314950" cy="45719"/>
          </a:xfrm>
          <a:prstGeom prst="rect">
            <a:avLst/>
          </a:prstGeom>
          <a:solidFill>
            <a:srgbClr val="FBD8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extBox 3">
            <a:extLst>
              <a:ext uri="{FF2B5EF4-FFF2-40B4-BE49-F238E27FC236}">
                <a16:creationId xmlns:a16="http://schemas.microsoft.com/office/drawing/2014/main" id="{E3AB956B-4F7B-9343-8577-949B7897B799}"/>
              </a:ext>
            </a:extLst>
          </p:cNvPr>
          <p:cNvSpPr txBox="1"/>
          <p:nvPr userDrawn="1"/>
        </p:nvSpPr>
        <p:spPr>
          <a:xfrm>
            <a:off x="1188066" y="3411099"/>
            <a:ext cx="3831883" cy="830997"/>
          </a:xfrm>
          <a:prstGeom prst="rect">
            <a:avLst/>
          </a:prstGeom>
          <a:noFill/>
        </p:spPr>
        <p:txBody>
          <a:bodyPr wrap="none" rtlCol="0">
            <a:spAutoFit/>
          </a:bodyPr>
          <a:lstStyle/>
          <a:p>
            <a:r>
              <a:rPr lang="en-US" sz="4800" b="1" dirty="0">
                <a:latin typeface="Helvetica" pitchFamily="2" charset="0"/>
              </a:rPr>
              <a:t>THANK YOU</a:t>
            </a:r>
          </a:p>
        </p:txBody>
      </p:sp>
      <p:pic>
        <p:nvPicPr>
          <p:cNvPr id="3" name="Picture 2">
            <a:extLst>
              <a:ext uri="{FF2B5EF4-FFF2-40B4-BE49-F238E27FC236}">
                <a16:creationId xmlns:a16="http://schemas.microsoft.com/office/drawing/2014/main" id="{BE297071-3487-2E46-9D9F-DD6ABA0AE55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86133" y="1975328"/>
            <a:ext cx="5235750" cy="453630"/>
          </a:xfrm>
          <a:prstGeom prst="rect">
            <a:avLst/>
          </a:prstGeom>
        </p:spPr>
      </p:pic>
      <p:sp>
        <p:nvSpPr>
          <p:cNvPr id="2" name="Rectangle 1">
            <a:extLst>
              <a:ext uri="{FF2B5EF4-FFF2-40B4-BE49-F238E27FC236}">
                <a16:creationId xmlns:a16="http://schemas.microsoft.com/office/drawing/2014/main" id="{62FF1C28-CE90-0F40-944A-19257AB5AF25}"/>
              </a:ext>
            </a:extLst>
          </p:cNvPr>
          <p:cNvSpPr/>
          <p:nvPr userDrawn="1"/>
        </p:nvSpPr>
        <p:spPr>
          <a:xfrm>
            <a:off x="0" y="0"/>
            <a:ext cx="12192000" cy="3605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a:extLst>
              <a:ext uri="{FF2B5EF4-FFF2-40B4-BE49-F238E27FC236}">
                <a16:creationId xmlns:a16="http://schemas.microsoft.com/office/drawing/2014/main" id="{1E22957E-04F3-B44C-9820-39BFF7222C33}"/>
              </a:ext>
            </a:extLst>
          </p:cNvPr>
          <p:cNvSpPr>
            <a:spLocks noGrp="1"/>
          </p:cNvSpPr>
          <p:nvPr>
            <p:ph type="subTitle" idx="1" hasCustomPrompt="1"/>
          </p:nvPr>
        </p:nvSpPr>
        <p:spPr>
          <a:xfrm>
            <a:off x="409992" y="4464728"/>
            <a:ext cx="4638832" cy="362455"/>
          </a:xfrm>
        </p:spPr>
        <p:txBody>
          <a:bodyPr anchor="t">
            <a:normAutofit/>
          </a:bodyPr>
          <a:lstStyle>
            <a:lvl1pPr marL="0" indent="0" algn="l">
              <a:buNone/>
              <a:defRPr sz="1600" b="1" cap="all">
                <a:solidFill>
                  <a:schemeClr val="accent2"/>
                </a:solidFill>
                <a:latin typeface="Helvetica"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NAME</a:t>
            </a:r>
          </a:p>
        </p:txBody>
      </p:sp>
      <p:sp>
        <p:nvSpPr>
          <p:cNvPr id="9" name="Text Placeholder 14">
            <a:extLst>
              <a:ext uri="{FF2B5EF4-FFF2-40B4-BE49-F238E27FC236}">
                <a16:creationId xmlns:a16="http://schemas.microsoft.com/office/drawing/2014/main" id="{3654B5D8-DE4A-FE4A-BBBB-0EA93F20BF10}"/>
              </a:ext>
            </a:extLst>
          </p:cNvPr>
          <p:cNvSpPr>
            <a:spLocks noGrp="1"/>
          </p:cNvSpPr>
          <p:nvPr>
            <p:ph type="body" sz="quarter" idx="14" hasCustomPrompt="1"/>
          </p:nvPr>
        </p:nvSpPr>
        <p:spPr>
          <a:xfrm>
            <a:off x="409574" y="4751555"/>
            <a:ext cx="4638831" cy="285750"/>
          </a:xfrm>
        </p:spPr>
        <p:txBody>
          <a:bodyPr>
            <a:noAutofit/>
          </a:bodyPr>
          <a:lstStyle>
            <a:lvl1pPr marL="0" indent="0">
              <a:buNone/>
              <a:defRPr sz="1600" b="0" i="0">
                <a:latin typeface="Helvetica Light" panose="020B0403020202020204" pitchFamily="34" charset="0"/>
              </a:defRPr>
            </a:lvl1pPr>
          </a:lstStyle>
          <a:p>
            <a:pPr lvl="0"/>
            <a:r>
              <a:rPr lang="en-US" dirty="0"/>
              <a:t>PRESENTER TITLE</a:t>
            </a:r>
            <a:endParaRPr lang="en-CA" dirty="0"/>
          </a:p>
        </p:txBody>
      </p:sp>
      <p:sp>
        <p:nvSpPr>
          <p:cNvPr id="10" name="Text Placeholder 22">
            <a:extLst>
              <a:ext uri="{FF2B5EF4-FFF2-40B4-BE49-F238E27FC236}">
                <a16:creationId xmlns:a16="http://schemas.microsoft.com/office/drawing/2014/main" id="{714DB14E-5E2E-964C-BDA2-45B61E5AC18A}"/>
              </a:ext>
            </a:extLst>
          </p:cNvPr>
          <p:cNvSpPr>
            <a:spLocks noGrp="1"/>
          </p:cNvSpPr>
          <p:nvPr>
            <p:ph type="body" sz="quarter" idx="11" hasCustomPrompt="1"/>
          </p:nvPr>
        </p:nvSpPr>
        <p:spPr>
          <a:xfrm>
            <a:off x="1042892" y="5277959"/>
            <a:ext cx="3569882" cy="356529"/>
          </a:xfrm>
        </p:spPr>
        <p:txBody>
          <a:bodyPr anchor="t" anchorCtr="0">
            <a:normAutofit/>
          </a:bodyPr>
          <a:lstStyle>
            <a:lvl1pPr marL="0" indent="0">
              <a:spcBef>
                <a:spcPts val="0"/>
              </a:spcBef>
              <a:spcAft>
                <a:spcPts val="0"/>
              </a:spcAft>
              <a:buNone/>
              <a:defRPr sz="1400" b="0" i="0">
                <a:latin typeface="Helvetica Light" panose="020B0403020202020204" pitchFamily="34" charset="0"/>
              </a:defRPr>
            </a:lvl1pPr>
            <a:lvl2pPr marL="324000" indent="0">
              <a:spcBef>
                <a:spcPts val="0"/>
              </a:spcBef>
              <a:spcAft>
                <a:spcPts val="0"/>
              </a:spcAft>
              <a:buNone/>
              <a:defRPr sz="1200"/>
            </a:lvl2pPr>
            <a:lvl3pPr marL="630000" indent="0">
              <a:buNone/>
              <a:defRPr/>
            </a:lvl3pPr>
            <a:lvl4pPr marL="1008000" indent="0">
              <a:buNone/>
              <a:defRPr/>
            </a:lvl4pPr>
            <a:lvl5pPr marL="1368000" indent="0">
              <a:buNone/>
              <a:defRPr/>
            </a:lvl5pPr>
          </a:lstStyle>
          <a:p>
            <a:pPr lvl="0"/>
            <a:r>
              <a:rPr lang="en-US" dirty="0"/>
              <a:t>Email</a:t>
            </a:r>
            <a:endParaRPr lang="en-CA" dirty="0"/>
          </a:p>
        </p:txBody>
      </p:sp>
      <p:pic>
        <p:nvPicPr>
          <p:cNvPr id="11" name="Graphic 10" descr="Envelope">
            <a:extLst>
              <a:ext uri="{FF2B5EF4-FFF2-40B4-BE49-F238E27FC236}">
                <a16:creationId xmlns:a16="http://schemas.microsoft.com/office/drawing/2014/main" id="{1D5AECE7-1244-0C43-8688-F31E40F22012}"/>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49192" y="5240788"/>
            <a:ext cx="393700" cy="393700"/>
          </a:xfrm>
          <a:prstGeom prst="rect">
            <a:avLst/>
          </a:prstGeom>
        </p:spPr>
      </p:pic>
      <p:sp>
        <p:nvSpPr>
          <p:cNvPr id="12" name="Text Placeholder 22">
            <a:extLst>
              <a:ext uri="{FF2B5EF4-FFF2-40B4-BE49-F238E27FC236}">
                <a16:creationId xmlns:a16="http://schemas.microsoft.com/office/drawing/2014/main" id="{9D844D33-4789-9B49-A285-CC5A07FDDD4E}"/>
              </a:ext>
            </a:extLst>
          </p:cNvPr>
          <p:cNvSpPr>
            <a:spLocks noGrp="1"/>
          </p:cNvSpPr>
          <p:nvPr>
            <p:ph type="body" sz="quarter" idx="13" hasCustomPrompt="1"/>
          </p:nvPr>
        </p:nvSpPr>
        <p:spPr>
          <a:xfrm>
            <a:off x="1042892" y="5666071"/>
            <a:ext cx="3569882" cy="356529"/>
          </a:xfrm>
        </p:spPr>
        <p:txBody>
          <a:bodyPr anchor="t" anchorCtr="0">
            <a:normAutofit/>
          </a:bodyPr>
          <a:lstStyle>
            <a:lvl1pPr marL="0" indent="0">
              <a:spcBef>
                <a:spcPts val="0"/>
              </a:spcBef>
              <a:spcAft>
                <a:spcPts val="0"/>
              </a:spcAft>
              <a:buNone/>
              <a:defRPr sz="1400" b="0" i="0">
                <a:latin typeface="Helvetica Light" panose="020B0403020202020204" pitchFamily="34" charset="0"/>
              </a:defRPr>
            </a:lvl1pPr>
            <a:lvl2pPr marL="324000" indent="0">
              <a:spcBef>
                <a:spcPts val="0"/>
              </a:spcBef>
              <a:spcAft>
                <a:spcPts val="0"/>
              </a:spcAft>
              <a:buNone/>
              <a:defRPr sz="1200"/>
            </a:lvl2pPr>
            <a:lvl3pPr marL="630000" indent="0">
              <a:buNone/>
              <a:defRPr/>
            </a:lvl3pPr>
            <a:lvl4pPr marL="1008000" indent="0">
              <a:buNone/>
              <a:defRPr/>
            </a:lvl4pPr>
            <a:lvl5pPr marL="1368000" indent="0">
              <a:buNone/>
              <a:defRPr/>
            </a:lvl5pPr>
          </a:lstStyle>
          <a:p>
            <a:pPr lvl="0"/>
            <a:r>
              <a:rPr lang="en-US" dirty="0"/>
              <a:t>Mobile Phone</a:t>
            </a:r>
            <a:endParaRPr lang="en-CA" dirty="0"/>
          </a:p>
        </p:txBody>
      </p:sp>
      <p:pic>
        <p:nvPicPr>
          <p:cNvPr id="13" name="Graphic 12" descr="Smart Phone">
            <a:extLst>
              <a:ext uri="{FF2B5EF4-FFF2-40B4-BE49-F238E27FC236}">
                <a16:creationId xmlns:a16="http://schemas.microsoft.com/office/drawing/2014/main" id="{2CD43E36-51CB-C44A-885C-6E00CE89566C}"/>
              </a:ext>
            </a:extLst>
          </p:cNvPr>
          <p:cNvPicPr>
            <a:picLocks noChangeAspect="1"/>
          </p:cNvPicPr>
          <p:nvPr userDrawn="1"/>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635676" y="5628900"/>
            <a:ext cx="393700" cy="393700"/>
          </a:xfrm>
          <a:prstGeom prst="rect">
            <a:avLst/>
          </a:prstGeom>
        </p:spPr>
      </p:pic>
      <p:pic>
        <p:nvPicPr>
          <p:cNvPr id="14" name="Graphic 13" descr="Internet">
            <a:extLst>
              <a:ext uri="{FF2B5EF4-FFF2-40B4-BE49-F238E27FC236}">
                <a16:creationId xmlns:a16="http://schemas.microsoft.com/office/drawing/2014/main" id="{C4581215-E60D-9445-9C70-9CCA9F4A4EAB}"/>
              </a:ext>
            </a:extLst>
          </p:cNvPr>
          <p:cNvPicPr>
            <a:picLocks noChangeAspect="1"/>
          </p:cNvPicPr>
          <p:nvPr userDrawn="1"/>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p:blipFill>
        <p:spPr>
          <a:xfrm>
            <a:off x="635676" y="6033142"/>
            <a:ext cx="393700" cy="393700"/>
          </a:xfrm>
          <a:prstGeom prst="rect">
            <a:avLst/>
          </a:prstGeom>
        </p:spPr>
      </p:pic>
      <p:sp>
        <p:nvSpPr>
          <p:cNvPr id="15" name="TextBox 14">
            <a:extLst>
              <a:ext uri="{FF2B5EF4-FFF2-40B4-BE49-F238E27FC236}">
                <a16:creationId xmlns:a16="http://schemas.microsoft.com/office/drawing/2014/main" id="{6C963D48-52D7-264D-B027-68B5F7705B08}"/>
              </a:ext>
            </a:extLst>
          </p:cNvPr>
          <p:cNvSpPr txBox="1"/>
          <p:nvPr userDrawn="1"/>
        </p:nvSpPr>
        <p:spPr>
          <a:xfrm>
            <a:off x="1029376" y="6076322"/>
            <a:ext cx="3396507" cy="307777"/>
          </a:xfrm>
          <a:prstGeom prst="rect">
            <a:avLst/>
          </a:prstGeom>
          <a:noFill/>
        </p:spPr>
        <p:txBody>
          <a:bodyPr wrap="none" rtlCol="0">
            <a:spAutoFit/>
          </a:bodyPr>
          <a:lstStyle/>
          <a:p>
            <a:r>
              <a:rPr lang="en-US" sz="1400" b="1" dirty="0">
                <a:solidFill>
                  <a:schemeClr val="tx1"/>
                </a:solidFill>
                <a:latin typeface="Helvetica" pitchFamily="2" charset="0"/>
                <a:cs typeface="Calibri Light" panose="020F0302020204030204" pitchFamily="34" charset="0"/>
              </a:rPr>
              <a:t>WWW.GATEKEEPER-SYSTEMS.COM</a:t>
            </a:r>
            <a:endParaRPr lang="en-CA" sz="1400" b="1" dirty="0">
              <a:solidFill>
                <a:schemeClr val="tx1"/>
              </a:solidFill>
              <a:latin typeface="Helvetica" pitchFamily="2" charset="0"/>
              <a:cs typeface="Calibri Light" panose="020F0302020204030204" pitchFamily="34" charset="0"/>
            </a:endParaRPr>
          </a:p>
        </p:txBody>
      </p:sp>
      <p:sp>
        <p:nvSpPr>
          <p:cNvPr id="18" name="Slide Number Placeholder 6">
            <a:extLst>
              <a:ext uri="{FF2B5EF4-FFF2-40B4-BE49-F238E27FC236}">
                <a16:creationId xmlns:a16="http://schemas.microsoft.com/office/drawing/2014/main" id="{12C84206-FEC8-2649-9E7F-46FC88380888}"/>
              </a:ext>
            </a:extLst>
          </p:cNvPr>
          <p:cNvSpPr>
            <a:spLocks noGrp="1"/>
          </p:cNvSpPr>
          <p:nvPr>
            <p:ph type="sldNum" sz="quarter" idx="4"/>
          </p:nvPr>
        </p:nvSpPr>
        <p:spPr>
          <a:xfrm>
            <a:off x="11343098" y="6337572"/>
            <a:ext cx="848902" cy="365125"/>
          </a:xfrm>
          <a:prstGeom prst="rect">
            <a:avLst/>
          </a:prstGeom>
        </p:spPr>
        <p:txBody>
          <a:bodyPr vert="horz" lIns="91440" tIns="45720" rIns="91440" bIns="45720" rtlCol="0" anchor="ctr"/>
          <a:lstStyle>
            <a:lvl1pPr algn="r">
              <a:defRPr sz="1800">
                <a:solidFill>
                  <a:schemeClr val="tx1">
                    <a:tint val="75000"/>
                  </a:schemeClr>
                </a:solidFill>
                <a:latin typeface="Helvetica" pitchFamily="2" charset="0"/>
              </a:defRPr>
            </a:lvl1pPr>
          </a:lstStyle>
          <a:p>
            <a:fld id="{78B70B86-85C2-EF4D-AAB7-417F7A93D158}" type="slidenum">
              <a:rPr lang="en-US" smtClean="0"/>
              <a:pPr/>
              <a:t>‹#›</a:t>
            </a:fld>
            <a:endParaRPr lang="en-US" dirty="0"/>
          </a:p>
        </p:txBody>
      </p:sp>
    </p:spTree>
    <p:extLst>
      <p:ext uri="{BB962C8B-B14F-4D97-AF65-F5344CB8AC3E}">
        <p14:creationId xmlns:p14="http://schemas.microsoft.com/office/powerpoint/2010/main" val="37671887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nd Slide (landline)">
    <p:spTree>
      <p:nvGrpSpPr>
        <p:cNvPr id="1" name=""/>
        <p:cNvGrpSpPr/>
        <p:nvPr/>
      </p:nvGrpSpPr>
      <p:grpSpPr>
        <a:xfrm>
          <a:off x="0" y="0"/>
          <a:ext cx="0" cy="0"/>
          <a:chOff x="0" y="0"/>
          <a:chExt cx="0" cy="0"/>
        </a:xfrm>
      </p:grpSpPr>
      <p:sp>
        <p:nvSpPr>
          <p:cNvPr id="7" name="Rectangle 6"/>
          <p:cNvSpPr/>
          <p:nvPr userDrawn="1"/>
        </p:nvSpPr>
        <p:spPr>
          <a:xfrm>
            <a:off x="4612774" y="337087"/>
            <a:ext cx="7597470" cy="6518007"/>
          </a:xfrm>
          <a:custGeom>
            <a:avLst/>
            <a:gdLst>
              <a:gd name="connsiteX0" fmla="*/ 0 w 5646287"/>
              <a:gd name="connsiteY0" fmla="*/ 0 h 965567"/>
              <a:gd name="connsiteX1" fmla="*/ 5646287 w 5646287"/>
              <a:gd name="connsiteY1" fmla="*/ 0 h 965567"/>
              <a:gd name="connsiteX2" fmla="*/ 5646287 w 5646287"/>
              <a:gd name="connsiteY2" fmla="*/ 965567 h 965567"/>
              <a:gd name="connsiteX3" fmla="*/ 0 w 5646287"/>
              <a:gd name="connsiteY3" fmla="*/ 965567 h 965567"/>
              <a:gd name="connsiteX4" fmla="*/ 0 w 5646287"/>
              <a:gd name="connsiteY4" fmla="*/ 0 h 965567"/>
              <a:gd name="connsiteX0" fmla="*/ 1803400 w 7449687"/>
              <a:gd name="connsiteY0" fmla="*/ 0 h 6426567"/>
              <a:gd name="connsiteX1" fmla="*/ 7449687 w 7449687"/>
              <a:gd name="connsiteY1" fmla="*/ 0 h 6426567"/>
              <a:gd name="connsiteX2" fmla="*/ 7449687 w 7449687"/>
              <a:gd name="connsiteY2" fmla="*/ 965567 h 6426567"/>
              <a:gd name="connsiteX3" fmla="*/ 0 w 7449687"/>
              <a:gd name="connsiteY3" fmla="*/ 6426567 h 6426567"/>
              <a:gd name="connsiteX4" fmla="*/ 1803400 w 7449687"/>
              <a:gd name="connsiteY4" fmla="*/ 0 h 6426567"/>
              <a:gd name="connsiteX0" fmla="*/ 1803400 w 7449687"/>
              <a:gd name="connsiteY0" fmla="*/ 0 h 6426567"/>
              <a:gd name="connsiteX1" fmla="*/ 7449687 w 7449687"/>
              <a:gd name="connsiteY1" fmla="*/ 0 h 6426567"/>
              <a:gd name="connsiteX2" fmla="*/ 7436987 w 7449687"/>
              <a:gd name="connsiteY2" fmla="*/ 6350367 h 6426567"/>
              <a:gd name="connsiteX3" fmla="*/ 0 w 7449687"/>
              <a:gd name="connsiteY3" fmla="*/ 6426567 h 6426567"/>
              <a:gd name="connsiteX4" fmla="*/ 1803400 w 7449687"/>
              <a:gd name="connsiteY4" fmla="*/ 0 h 6426567"/>
              <a:gd name="connsiteX0" fmla="*/ 3479800 w 7449687"/>
              <a:gd name="connsiteY0" fmla="*/ 12700 h 6426567"/>
              <a:gd name="connsiteX1" fmla="*/ 7449687 w 7449687"/>
              <a:gd name="connsiteY1" fmla="*/ 0 h 6426567"/>
              <a:gd name="connsiteX2" fmla="*/ 7436987 w 7449687"/>
              <a:gd name="connsiteY2" fmla="*/ 6350367 h 6426567"/>
              <a:gd name="connsiteX3" fmla="*/ 0 w 7449687"/>
              <a:gd name="connsiteY3" fmla="*/ 6426567 h 6426567"/>
              <a:gd name="connsiteX4" fmla="*/ 3479800 w 7449687"/>
              <a:gd name="connsiteY4" fmla="*/ 12700 h 6426567"/>
              <a:gd name="connsiteX0" fmla="*/ 2660650 w 7449687"/>
              <a:gd name="connsiteY0" fmla="*/ 0 h 6451967"/>
              <a:gd name="connsiteX1" fmla="*/ 7449687 w 7449687"/>
              <a:gd name="connsiteY1" fmla="*/ 25400 h 6451967"/>
              <a:gd name="connsiteX2" fmla="*/ 7436987 w 7449687"/>
              <a:gd name="connsiteY2" fmla="*/ 6375767 h 6451967"/>
              <a:gd name="connsiteX3" fmla="*/ 0 w 7449687"/>
              <a:gd name="connsiteY3" fmla="*/ 6451967 h 6451967"/>
              <a:gd name="connsiteX4" fmla="*/ 2660650 w 7449687"/>
              <a:gd name="connsiteY4" fmla="*/ 0 h 6451967"/>
              <a:gd name="connsiteX0" fmla="*/ 3441700 w 7449687"/>
              <a:gd name="connsiteY0" fmla="*/ 12700 h 6426567"/>
              <a:gd name="connsiteX1" fmla="*/ 7449687 w 7449687"/>
              <a:gd name="connsiteY1" fmla="*/ 0 h 6426567"/>
              <a:gd name="connsiteX2" fmla="*/ 7436987 w 7449687"/>
              <a:gd name="connsiteY2" fmla="*/ 6350367 h 6426567"/>
              <a:gd name="connsiteX3" fmla="*/ 0 w 7449687"/>
              <a:gd name="connsiteY3" fmla="*/ 6426567 h 6426567"/>
              <a:gd name="connsiteX4" fmla="*/ 3441700 w 7449687"/>
              <a:gd name="connsiteY4" fmla="*/ 12700 h 6426567"/>
              <a:gd name="connsiteX0" fmla="*/ 3422650 w 7449687"/>
              <a:gd name="connsiteY0" fmla="*/ 17463 h 6426567"/>
              <a:gd name="connsiteX1" fmla="*/ 7449687 w 7449687"/>
              <a:gd name="connsiteY1" fmla="*/ 0 h 6426567"/>
              <a:gd name="connsiteX2" fmla="*/ 7436987 w 7449687"/>
              <a:gd name="connsiteY2" fmla="*/ 6350367 h 6426567"/>
              <a:gd name="connsiteX3" fmla="*/ 0 w 7449687"/>
              <a:gd name="connsiteY3" fmla="*/ 6426567 h 6426567"/>
              <a:gd name="connsiteX4" fmla="*/ 3422650 w 7449687"/>
              <a:gd name="connsiteY4" fmla="*/ 17463 h 6426567"/>
              <a:gd name="connsiteX0" fmla="*/ 3422650 w 7449687"/>
              <a:gd name="connsiteY0" fmla="*/ 17463 h 6369417"/>
              <a:gd name="connsiteX1" fmla="*/ 7449687 w 7449687"/>
              <a:gd name="connsiteY1" fmla="*/ 0 h 6369417"/>
              <a:gd name="connsiteX2" fmla="*/ 7436987 w 7449687"/>
              <a:gd name="connsiteY2" fmla="*/ 6350367 h 6369417"/>
              <a:gd name="connsiteX3" fmla="*/ 0 w 7449687"/>
              <a:gd name="connsiteY3" fmla="*/ 6369417 h 6369417"/>
              <a:gd name="connsiteX4" fmla="*/ 3422650 w 7449687"/>
              <a:gd name="connsiteY4" fmla="*/ 17463 h 6369417"/>
              <a:gd name="connsiteX0" fmla="*/ 3422650 w 7449687"/>
              <a:gd name="connsiteY0" fmla="*/ 17463 h 6388467"/>
              <a:gd name="connsiteX1" fmla="*/ 7449687 w 7449687"/>
              <a:gd name="connsiteY1" fmla="*/ 0 h 6388467"/>
              <a:gd name="connsiteX2" fmla="*/ 7436987 w 7449687"/>
              <a:gd name="connsiteY2" fmla="*/ 6388467 h 6388467"/>
              <a:gd name="connsiteX3" fmla="*/ 0 w 7449687"/>
              <a:gd name="connsiteY3" fmla="*/ 6369417 h 6388467"/>
              <a:gd name="connsiteX4" fmla="*/ 3422650 w 7449687"/>
              <a:gd name="connsiteY4" fmla="*/ 17463 h 6388467"/>
              <a:gd name="connsiteX0" fmla="*/ 3552190 w 7579227"/>
              <a:gd name="connsiteY0" fmla="*/ 17463 h 6514197"/>
              <a:gd name="connsiteX1" fmla="*/ 7579227 w 7579227"/>
              <a:gd name="connsiteY1" fmla="*/ 0 h 6514197"/>
              <a:gd name="connsiteX2" fmla="*/ 7566527 w 7579227"/>
              <a:gd name="connsiteY2" fmla="*/ 6388467 h 6514197"/>
              <a:gd name="connsiteX3" fmla="*/ 0 w 7579227"/>
              <a:gd name="connsiteY3" fmla="*/ 6514197 h 6514197"/>
              <a:gd name="connsiteX4" fmla="*/ 3552190 w 7579227"/>
              <a:gd name="connsiteY4" fmla="*/ 17463 h 6514197"/>
              <a:gd name="connsiteX0" fmla="*/ 3552190 w 7579227"/>
              <a:gd name="connsiteY0" fmla="*/ 17463 h 6518007"/>
              <a:gd name="connsiteX1" fmla="*/ 7579227 w 7579227"/>
              <a:gd name="connsiteY1" fmla="*/ 0 h 6518007"/>
              <a:gd name="connsiteX2" fmla="*/ 7558907 w 7579227"/>
              <a:gd name="connsiteY2" fmla="*/ 6518007 h 6518007"/>
              <a:gd name="connsiteX3" fmla="*/ 0 w 7579227"/>
              <a:gd name="connsiteY3" fmla="*/ 6514197 h 6518007"/>
              <a:gd name="connsiteX4" fmla="*/ 3552190 w 7579227"/>
              <a:gd name="connsiteY4" fmla="*/ 17463 h 6518007"/>
              <a:gd name="connsiteX0" fmla="*/ 3552190 w 7597470"/>
              <a:gd name="connsiteY0" fmla="*/ 17463 h 6518007"/>
              <a:gd name="connsiteX1" fmla="*/ 7579227 w 7597470"/>
              <a:gd name="connsiteY1" fmla="*/ 0 h 6518007"/>
              <a:gd name="connsiteX2" fmla="*/ 7597007 w 7597470"/>
              <a:gd name="connsiteY2" fmla="*/ 6518007 h 6518007"/>
              <a:gd name="connsiteX3" fmla="*/ 0 w 7597470"/>
              <a:gd name="connsiteY3" fmla="*/ 6514197 h 6518007"/>
              <a:gd name="connsiteX4" fmla="*/ 3552190 w 7597470"/>
              <a:gd name="connsiteY4" fmla="*/ 17463 h 6518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7470" h="6518007">
                <a:moveTo>
                  <a:pt x="3552190" y="17463"/>
                </a:moveTo>
                <a:lnTo>
                  <a:pt x="7579227" y="0"/>
                </a:lnTo>
                <a:cubicBezTo>
                  <a:pt x="7574994" y="2116789"/>
                  <a:pt x="7601240" y="4401218"/>
                  <a:pt x="7597007" y="6518007"/>
                </a:cubicBezTo>
                <a:lnTo>
                  <a:pt x="0" y="6514197"/>
                </a:lnTo>
                <a:lnTo>
                  <a:pt x="3552190" y="17463"/>
                </a:lnTo>
                <a:close/>
              </a:path>
            </a:pathLst>
          </a:custGeom>
          <a:solidFill>
            <a:srgbClr val="FBD80F"/>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19DCF4AD-E33B-4AA3-8C98-940B182876B3}"/>
              </a:ext>
            </a:extLst>
          </p:cNvPr>
          <p:cNvSpPr/>
          <p:nvPr userDrawn="1"/>
        </p:nvSpPr>
        <p:spPr>
          <a:xfrm>
            <a:off x="446534" y="2897169"/>
            <a:ext cx="5314950" cy="45719"/>
          </a:xfrm>
          <a:prstGeom prst="rect">
            <a:avLst/>
          </a:prstGeom>
          <a:solidFill>
            <a:srgbClr val="FBD8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extBox 3">
            <a:extLst>
              <a:ext uri="{FF2B5EF4-FFF2-40B4-BE49-F238E27FC236}">
                <a16:creationId xmlns:a16="http://schemas.microsoft.com/office/drawing/2014/main" id="{E3AB956B-4F7B-9343-8577-949B7897B799}"/>
              </a:ext>
            </a:extLst>
          </p:cNvPr>
          <p:cNvSpPr txBox="1"/>
          <p:nvPr userDrawn="1"/>
        </p:nvSpPr>
        <p:spPr>
          <a:xfrm>
            <a:off x="1188066" y="3411099"/>
            <a:ext cx="3831883" cy="830997"/>
          </a:xfrm>
          <a:prstGeom prst="rect">
            <a:avLst/>
          </a:prstGeom>
          <a:noFill/>
        </p:spPr>
        <p:txBody>
          <a:bodyPr wrap="none" rtlCol="0">
            <a:spAutoFit/>
          </a:bodyPr>
          <a:lstStyle/>
          <a:p>
            <a:r>
              <a:rPr lang="en-US" sz="4800" b="1" dirty="0">
                <a:latin typeface="Helvetica" pitchFamily="2" charset="0"/>
              </a:rPr>
              <a:t>THANK YOU</a:t>
            </a:r>
          </a:p>
        </p:txBody>
      </p:sp>
      <p:pic>
        <p:nvPicPr>
          <p:cNvPr id="3" name="Picture 2">
            <a:extLst>
              <a:ext uri="{FF2B5EF4-FFF2-40B4-BE49-F238E27FC236}">
                <a16:creationId xmlns:a16="http://schemas.microsoft.com/office/drawing/2014/main" id="{BE297071-3487-2E46-9D9F-DD6ABA0AE55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86133" y="1975328"/>
            <a:ext cx="5235750" cy="453630"/>
          </a:xfrm>
          <a:prstGeom prst="rect">
            <a:avLst/>
          </a:prstGeom>
        </p:spPr>
      </p:pic>
      <p:sp>
        <p:nvSpPr>
          <p:cNvPr id="2" name="Rectangle 1">
            <a:extLst>
              <a:ext uri="{FF2B5EF4-FFF2-40B4-BE49-F238E27FC236}">
                <a16:creationId xmlns:a16="http://schemas.microsoft.com/office/drawing/2014/main" id="{62FF1C28-CE90-0F40-944A-19257AB5AF25}"/>
              </a:ext>
            </a:extLst>
          </p:cNvPr>
          <p:cNvSpPr/>
          <p:nvPr userDrawn="1"/>
        </p:nvSpPr>
        <p:spPr>
          <a:xfrm>
            <a:off x="0" y="0"/>
            <a:ext cx="12192000" cy="3605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2">
            <a:extLst>
              <a:ext uri="{FF2B5EF4-FFF2-40B4-BE49-F238E27FC236}">
                <a16:creationId xmlns:a16="http://schemas.microsoft.com/office/drawing/2014/main" id="{68891C99-542D-1344-95E2-924D6EA624CB}"/>
              </a:ext>
            </a:extLst>
          </p:cNvPr>
          <p:cNvSpPr>
            <a:spLocks noGrp="1"/>
          </p:cNvSpPr>
          <p:nvPr>
            <p:ph type="body" sz="quarter" idx="11" hasCustomPrompt="1"/>
          </p:nvPr>
        </p:nvSpPr>
        <p:spPr>
          <a:xfrm>
            <a:off x="1042892" y="5102114"/>
            <a:ext cx="3569882" cy="356529"/>
          </a:xfrm>
        </p:spPr>
        <p:txBody>
          <a:bodyPr anchor="t" anchorCtr="0">
            <a:normAutofit/>
          </a:bodyPr>
          <a:lstStyle>
            <a:lvl1pPr marL="0" indent="0">
              <a:spcBef>
                <a:spcPts val="0"/>
              </a:spcBef>
              <a:spcAft>
                <a:spcPts val="0"/>
              </a:spcAft>
              <a:buNone/>
              <a:defRPr sz="1400" b="0" i="0">
                <a:latin typeface="Helvetica Light" panose="020B0403020202020204" pitchFamily="34" charset="0"/>
              </a:defRPr>
            </a:lvl1pPr>
            <a:lvl2pPr marL="324000" indent="0">
              <a:spcBef>
                <a:spcPts val="0"/>
              </a:spcBef>
              <a:spcAft>
                <a:spcPts val="0"/>
              </a:spcAft>
              <a:buNone/>
              <a:defRPr sz="1200"/>
            </a:lvl2pPr>
            <a:lvl3pPr marL="630000" indent="0">
              <a:buNone/>
              <a:defRPr/>
            </a:lvl3pPr>
            <a:lvl4pPr marL="1008000" indent="0">
              <a:buNone/>
              <a:defRPr/>
            </a:lvl4pPr>
            <a:lvl5pPr marL="1368000" indent="0">
              <a:buNone/>
              <a:defRPr/>
            </a:lvl5pPr>
          </a:lstStyle>
          <a:p>
            <a:pPr lvl="0"/>
            <a:r>
              <a:rPr lang="en-US" dirty="0"/>
              <a:t>Email</a:t>
            </a:r>
            <a:endParaRPr lang="en-CA" dirty="0"/>
          </a:p>
        </p:txBody>
      </p:sp>
      <p:pic>
        <p:nvPicPr>
          <p:cNvPr id="9" name="Graphic 8" descr="Envelope">
            <a:extLst>
              <a:ext uri="{FF2B5EF4-FFF2-40B4-BE49-F238E27FC236}">
                <a16:creationId xmlns:a16="http://schemas.microsoft.com/office/drawing/2014/main" id="{B41A28CE-22B9-2942-AE4E-8AD730E0C868}"/>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49192" y="5064943"/>
            <a:ext cx="393700" cy="393700"/>
          </a:xfrm>
          <a:prstGeom prst="rect">
            <a:avLst/>
          </a:prstGeom>
        </p:spPr>
      </p:pic>
      <p:sp>
        <p:nvSpPr>
          <p:cNvPr id="10" name="Text Placeholder 22">
            <a:extLst>
              <a:ext uri="{FF2B5EF4-FFF2-40B4-BE49-F238E27FC236}">
                <a16:creationId xmlns:a16="http://schemas.microsoft.com/office/drawing/2014/main" id="{1C7D0D7C-DEED-8846-949A-BCCFC84F9963}"/>
              </a:ext>
            </a:extLst>
          </p:cNvPr>
          <p:cNvSpPr>
            <a:spLocks noGrp="1"/>
          </p:cNvSpPr>
          <p:nvPr>
            <p:ph type="body" sz="quarter" idx="12" hasCustomPrompt="1"/>
          </p:nvPr>
        </p:nvSpPr>
        <p:spPr>
          <a:xfrm>
            <a:off x="1042892" y="5476914"/>
            <a:ext cx="3569882" cy="356529"/>
          </a:xfrm>
        </p:spPr>
        <p:txBody>
          <a:bodyPr anchor="t" anchorCtr="0">
            <a:normAutofit/>
          </a:bodyPr>
          <a:lstStyle>
            <a:lvl1pPr marL="0" indent="0">
              <a:spcBef>
                <a:spcPts val="0"/>
              </a:spcBef>
              <a:spcAft>
                <a:spcPts val="0"/>
              </a:spcAft>
              <a:buNone/>
              <a:defRPr sz="1400" b="0" i="0">
                <a:latin typeface="Helvetica Light" panose="020B0403020202020204" pitchFamily="34" charset="0"/>
              </a:defRPr>
            </a:lvl1pPr>
            <a:lvl2pPr marL="324000" indent="0">
              <a:spcBef>
                <a:spcPts val="0"/>
              </a:spcBef>
              <a:spcAft>
                <a:spcPts val="0"/>
              </a:spcAft>
              <a:buNone/>
              <a:defRPr sz="1200"/>
            </a:lvl2pPr>
            <a:lvl3pPr marL="630000" indent="0">
              <a:buNone/>
              <a:defRPr/>
            </a:lvl3pPr>
            <a:lvl4pPr marL="1008000" indent="0">
              <a:buNone/>
              <a:defRPr/>
            </a:lvl4pPr>
            <a:lvl5pPr marL="1368000" indent="0">
              <a:buNone/>
              <a:defRPr/>
            </a:lvl5pPr>
          </a:lstStyle>
          <a:p>
            <a:pPr lvl="0"/>
            <a:r>
              <a:rPr lang="en-US" dirty="0"/>
              <a:t>Office Phone</a:t>
            </a:r>
            <a:endParaRPr lang="en-CA" dirty="0"/>
          </a:p>
        </p:txBody>
      </p:sp>
      <p:sp>
        <p:nvSpPr>
          <p:cNvPr id="11" name="Text Placeholder 22">
            <a:extLst>
              <a:ext uri="{FF2B5EF4-FFF2-40B4-BE49-F238E27FC236}">
                <a16:creationId xmlns:a16="http://schemas.microsoft.com/office/drawing/2014/main" id="{0FA0316B-E808-A146-8232-66578EFFC730}"/>
              </a:ext>
            </a:extLst>
          </p:cNvPr>
          <p:cNvSpPr>
            <a:spLocks noGrp="1"/>
          </p:cNvSpPr>
          <p:nvPr>
            <p:ph type="body" sz="quarter" idx="13" hasCustomPrompt="1"/>
          </p:nvPr>
        </p:nvSpPr>
        <p:spPr>
          <a:xfrm>
            <a:off x="1042892" y="5865362"/>
            <a:ext cx="3569882" cy="356529"/>
          </a:xfrm>
        </p:spPr>
        <p:txBody>
          <a:bodyPr anchor="t" anchorCtr="0">
            <a:normAutofit/>
          </a:bodyPr>
          <a:lstStyle>
            <a:lvl1pPr marL="0" indent="0">
              <a:spcBef>
                <a:spcPts val="0"/>
              </a:spcBef>
              <a:spcAft>
                <a:spcPts val="0"/>
              </a:spcAft>
              <a:buNone/>
              <a:defRPr sz="1400" b="0" i="0">
                <a:latin typeface="Helvetica Light" panose="020B0403020202020204" pitchFamily="34" charset="0"/>
              </a:defRPr>
            </a:lvl1pPr>
            <a:lvl2pPr marL="324000" indent="0">
              <a:spcBef>
                <a:spcPts val="0"/>
              </a:spcBef>
              <a:spcAft>
                <a:spcPts val="0"/>
              </a:spcAft>
              <a:buNone/>
              <a:defRPr sz="1200"/>
            </a:lvl2pPr>
            <a:lvl3pPr marL="630000" indent="0">
              <a:buNone/>
              <a:defRPr/>
            </a:lvl3pPr>
            <a:lvl4pPr marL="1008000" indent="0">
              <a:buNone/>
              <a:defRPr/>
            </a:lvl4pPr>
            <a:lvl5pPr marL="1368000" indent="0">
              <a:buNone/>
              <a:defRPr/>
            </a:lvl5pPr>
          </a:lstStyle>
          <a:p>
            <a:pPr lvl="0"/>
            <a:r>
              <a:rPr lang="en-US" dirty="0"/>
              <a:t>Mobile Phone</a:t>
            </a:r>
            <a:endParaRPr lang="en-CA" dirty="0"/>
          </a:p>
        </p:txBody>
      </p:sp>
      <p:pic>
        <p:nvPicPr>
          <p:cNvPr id="12" name="Graphic 11" descr="Telephone">
            <a:extLst>
              <a:ext uri="{FF2B5EF4-FFF2-40B4-BE49-F238E27FC236}">
                <a16:creationId xmlns:a16="http://schemas.microsoft.com/office/drawing/2014/main" id="{5778BB80-BFE8-6D48-AB2B-28617F05A58A}"/>
              </a:ext>
            </a:extLst>
          </p:cNvPr>
          <p:cNvPicPr>
            <a:picLocks noChangeAspect="1"/>
          </p:cNvPicPr>
          <p:nvPr userDrawn="1"/>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35676" y="5453259"/>
            <a:ext cx="393700" cy="393700"/>
          </a:xfrm>
          <a:prstGeom prst="rect">
            <a:avLst/>
          </a:prstGeom>
        </p:spPr>
      </p:pic>
      <p:pic>
        <p:nvPicPr>
          <p:cNvPr id="13" name="Graphic 12" descr="Smart Phone">
            <a:extLst>
              <a:ext uri="{FF2B5EF4-FFF2-40B4-BE49-F238E27FC236}">
                <a16:creationId xmlns:a16="http://schemas.microsoft.com/office/drawing/2014/main" id="{86D939BD-192F-F449-9BE1-0005A22198B0}"/>
              </a:ext>
            </a:extLst>
          </p:cNvPr>
          <p:cNvPicPr>
            <a:picLocks noChangeAspect="1"/>
          </p:cNvPicPr>
          <p:nvPr userDrawn="1"/>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p:blipFill>
        <p:spPr>
          <a:xfrm>
            <a:off x="635676" y="5828191"/>
            <a:ext cx="393700" cy="393700"/>
          </a:xfrm>
          <a:prstGeom prst="rect">
            <a:avLst/>
          </a:prstGeom>
        </p:spPr>
      </p:pic>
      <p:sp>
        <p:nvSpPr>
          <p:cNvPr id="14" name="TextBox 13">
            <a:extLst>
              <a:ext uri="{FF2B5EF4-FFF2-40B4-BE49-F238E27FC236}">
                <a16:creationId xmlns:a16="http://schemas.microsoft.com/office/drawing/2014/main" id="{3AC1815D-3C37-C748-A4E2-776F368CD94B}"/>
              </a:ext>
            </a:extLst>
          </p:cNvPr>
          <p:cNvSpPr txBox="1"/>
          <p:nvPr userDrawn="1"/>
        </p:nvSpPr>
        <p:spPr>
          <a:xfrm>
            <a:off x="1029376" y="6275613"/>
            <a:ext cx="3396507" cy="307777"/>
          </a:xfrm>
          <a:prstGeom prst="rect">
            <a:avLst/>
          </a:prstGeom>
          <a:noFill/>
        </p:spPr>
        <p:txBody>
          <a:bodyPr wrap="none" rtlCol="0">
            <a:spAutoFit/>
          </a:bodyPr>
          <a:lstStyle/>
          <a:p>
            <a:r>
              <a:rPr lang="en-US" sz="1400" b="1" dirty="0">
                <a:solidFill>
                  <a:schemeClr val="tx1"/>
                </a:solidFill>
                <a:latin typeface="Helvetica" pitchFamily="2" charset="0"/>
                <a:cs typeface="Calibri Light" panose="020F0302020204030204" pitchFamily="34" charset="0"/>
              </a:rPr>
              <a:t>WWW.GATEKEEPER-SYSTEMS.COM</a:t>
            </a:r>
            <a:endParaRPr lang="en-CA" sz="1400" b="1" dirty="0">
              <a:solidFill>
                <a:schemeClr val="tx1"/>
              </a:solidFill>
              <a:latin typeface="Helvetica" pitchFamily="2" charset="0"/>
              <a:cs typeface="Calibri Light" panose="020F0302020204030204" pitchFamily="34" charset="0"/>
            </a:endParaRPr>
          </a:p>
        </p:txBody>
      </p:sp>
      <p:sp>
        <p:nvSpPr>
          <p:cNvPr id="15" name="Subtitle 2">
            <a:extLst>
              <a:ext uri="{FF2B5EF4-FFF2-40B4-BE49-F238E27FC236}">
                <a16:creationId xmlns:a16="http://schemas.microsoft.com/office/drawing/2014/main" id="{4F932F6E-3467-1044-8B67-5DD015C6089C}"/>
              </a:ext>
            </a:extLst>
          </p:cNvPr>
          <p:cNvSpPr>
            <a:spLocks noGrp="1"/>
          </p:cNvSpPr>
          <p:nvPr>
            <p:ph type="subTitle" idx="1" hasCustomPrompt="1"/>
          </p:nvPr>
        </p:nvSpPr>
        <p:spPr>
          <a:xfrm>
            <a:off x="409992" y="4464728"/>
            <a:ext cx="4638832" cy="362455"/>
          </a:xfrm>
        </p:spPr>
        <p:txBody>
          <a:bodyPr anchor="t">
            <a:normAutofit/>
          </a:bodyPr>
          <a:lstStyle>
            <a:lvl1pPr marL="0" indent="0" algn="l">
              <a:buNone/>
              <a:defRPr sz="1600" b="1" cap="all">
                <a:solidFill>
                  <a:schemeClr val="accent2"/>
                </a:solidFill>
                <a:latin typeface="Helvetica"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NAME</a:t>
            </a:r>
          </a:p>
        </p:txBody>
      </p:sp>
      <p:sp>
        <p:nvSpPr>
          <p:cNvPr id="17" name="Text Placeholder 14">
            <a:extLst>
              <a:ext uri="{FF2B5EF4-FFF2-40B4-BE49-F238E27FC236}">
                <a16:creationId xmlns:a16="http://schemas.microsoft.com/office/drawing/2014/main" id="{8B0EA74A-7FC6-F54C-B91E-F0A3741B24FC}"/>
              </a:ext>
            </a:extLst>
          </p:cNvPr>
          <p:cNvSpPr>
            <a:spLocks noGrp="1"/>
          </p:cNvSpPr>
          <p:nvPr>
            <p:ph type="body" sz="quarter" idx="14" hasCustomPrompt="1"/>
          </p:nvPr>
        </p:nvSpPr>
        <p:spPr>
          <a:xfrm>
            <a:off x="409574" y="4751555"/>
            <a:ext cx="4638831" cy="285750"/>
          </a:xfrm>
        </p:spPr>
        <p:txBody>
          <a:bodyPr>
            <a:noAutofit/>
          </a:bodyPr>
          <a:lstStyle>
            <a:lvl1pPr marL="0" indent="0">
              <a:buNone/>
              <a:defRPr sz="1600" b="0" i="0">
                <a:latin typeface="Helvetica Light" panose="020B0403020202020204" pitchFamily="34" charset="0"/>
              </a:defRPr>
            </a:lvl1pPr>
          </a:lstStyle>
          <a:p>
            <a:pPr lvl="0"/>
            <a:r>
              <a:rPr lang="en-US" dirty="0"/>
              <a:t>PRESENTER TITLE</a:t>
            </a:r>
            <a:endParaRPr lang="en-CA" dirty="0"/>
          </a:p>
        </p:txBody>
      </p:sp>
      <p:sp>
        <p:nvSpPr>
          <p:cNvPr id="19" name="Slide Number Placeholder 6">
            <a:extLst>
              <a:ext uri="{FF2B5EF4-FFF2-40B4-BE49-F238E27FC236}">
                <a16:creationId xmlns:a16="http://schemas.microsoft.com/office/drawing/2014/main" id="{0C8C6F63-8ED7-824E-AD20-41AFBE9F5BE1}"/>
              </a:ext>
            </a:extLst>
          </p:cNvPr>
          <p:cNvSpPr>
            <a:spLocks noGrp="1"/>
          </p:cNvSpPr>
          <p:nvPr>
            <p:ph type="sldNum" sz="quarter" idx="4"/>
          </p:nvPr>
        </p:nvSpPr>
        <p:spPr>
          <a:xfrm>
            <a:off x="11343098" y="6337572"/>
            <a:ext cx="848902" cy="365125"/>
          </a:xfrm>
          <a:prstGeom prst="rect">
            <a:avLst/>
          </a:prstGeom>
        </p:spPr>
        <p:txBody>
          <a:bodyPr vert="horz" lIns="91440" tIns="45720" rIns="91440" bIns="45720" rtlCol="0" anchor="ctr"/>
          <a:lstStyle>
            <a:lvl1pPr algn="r">
              <a:defRPr sz="1800">
                <a:solidFill>
                  <a:schemeClr val="tx1">
                    <a:tint val="75000"/>
                  </a:schemeClr>
                </a:solidFill>
                <a:latin typeface="Helvetica" pitchFamily="2" charset="0"/>
              </a:defRPr>
            </a:lvl1pPr>
          </a:lstStyle>
          <a:p>
            <a:fld id="{78B70B86-85C2-EF4D-AAB7-417F7A93D158}" type="slidenum">
              <a:rPr lang="en-US" smtClean="0"/>
              <a:pPr/>
              <a:t>‹#›</a:t>
            </a:fld>
            <a:endParaRPr lang="en-US" dirty="0"/>
          </a:p>
        </p:txBody>
      </p:sp>
    </p:spTree>
    <p:extLst>
      <p:ext uri="{BB962C8B-B14F-4D97-AF65-F5344CB8AC3E}">
        <p14:creationId xmlns:p14="http://schemas.microsoft.com/office/powerpoint/2010/main" val="7771090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End Slide (Internal)">
    <p:spTree>
      <p:nvGrpSpPr>
        <p:cNvPr id="1" name=""/>
        <p:cNvGrpSpPr/>
        <p:nvPr/>
      </p:nvGrpSpPr>
      <p:grpSpPr>
        <a:xfrm>
          <a:off x="0" y="0"/>
          <a:ext cx="0" cy="0"/>
          <a:chOff x="0" y="0"/>
          <a:chExt cx="0" cy="0"/>
        </a:xfrm>
      </p:grpSpPr>
      <p:sp>
        <p:nvSpPr>
          <p:cNvPr id="7" name="Rectangle 6"/>
          <p:cNvSpPr/>
          <p:nvPr userDrawn="1"/>
        </p:nvSpPr>
        <p:spPr>
          <a:xfrm>
            <a:off x="4612774" y="337087"/>
            <a:ext cx="7597470" cy="6518007"/>
          </a:xfrm>
          <a:custGeom>
            <a:avLst/>
            <a:gdLst>
              <a:gd name="connsiteX0" fmla="*/ 0 w 5646287"/>
              <a:gd name="connsiteY0" fmla="*/ 0 h 965567"/>
              <a:gd name="connsiteX1" fmla="*/ 5646287 w 5646287"/>
              <a:gd name="connsiteY1" fmla="*/ 0 h 965567"/>
              <a:gd name="connsiteX2" fmla="*/ 5646287 w 5646287"/>
              <a:gd name="connsiteY2" fmla="*/ 965567 h 965567"/>
              <a:gd name="connsiteX3" fmla="*/ 0 w 5646287"/>
              <a:gd name="connsiteY3" fmla="*/ 965567 h 965567"/>
              <a:gd name="connsiteX4" fmla="*/ 0 w 5646287"/>
              <a:gd name="connsiteY4" fmla="*/ 0 h 965567"/>
              <a:gd name="connsiteX0" fmla="*/ 1803400 w 7449687"/>
              <a:gd name="connsiteY0" fmla="*/ 0 h 6426567"/>
              <a:gd name="connsiteX1" fmla="*/ 7449687 w 7449687"/>
              <a:gd name="connsiteY1" fmla="*/ 0 h 6426567"/>
              <a:gd name="connsiteX2" fmla="*/ 7449687 w 7449687"/>
              <a:gd name="connsiteY2" fmla="*/ 965567 h 6426567"/>
              <a:gd name="connsiteX3" fmla="*/ 0 w 7449687"/>
              <a:gd name="connsiteY3" fmla="*/ 6426567 h 6426567"/>
              <a:gd name="connsiteX4" fmla="*/ 1803400 w 7449687"/>
              <a:gd name="connsiteY4" fmla="*/ 0 h 6426567"/>
              <a:gd name="connsiteX0" fmla="*/ 1803400 w 7449687"/>
              <a:gd name="connsiteY0" fmla="*/ 0 h 6426567"/>
              <a:gd name="connsiteX1" fmla="*/ 7449687 w 7449687"/>
              <a:gd name="connsiteY1" fmla="*/ 0 h 6426567"/>
              <a:gd name="connsiteX2" fmla="*/ 7436987 w 7449687"/>
              <a:gd name="connsiteY2" fmla="*/ 6350367 h 6426567"/>
              <a:gd name="connsiteX3" fmla="*/ 0 w 7449687"/>
              <a:gd name="connsiteY3" fmla="*/ 6426567 h 6426567"/>
              <a:gd name="connsiteX4" fmla="*/ 1803400 w 7449687"/>
              <a:gd name="connsiteY4" fmla="*/ 0 h 6426567"/>
              <a:gd name="connsiteX0" fmla="*/ 3479800 w 7449687"/>
              <a:gd name="connsiteY0" fmla="*/ 12700 h 6426567"/>
              <a:gd name="connsiteX1" fmla="*/ 7449687 w 7449687"/>
              <a:gd name="connsiteY1" fmla="*/ 0 h 6426567"/>
              <a:gd name="connsiteX2" fmla="*/ 7436987 w 7449687"/>
              <a:gd name="connsiteY2" fmla="*/ 6350367 h 6426567"/>
              <a:gd name="connsiteX3" fmla="*/ 0 w 7449687"/>
              <a:gd name="connsiteY3" fmla="*/ 6426567 h 6426567"/>
              <a:gd name="connsiteX4" fmla="*/ 3479800 w 7449687"/>
              <a:gd name="connsiteY4" fmla="*/ 12700 h 6426567"/>
              <a:gd name="connsiteX0" fmla="*/ 2660650 w 7449687"/>
              <a:gd name="connsiteY0" fmla="*/ 0 h 6451967"/>
              <a:gd name="connsiteX1" fmla="*/ 7449687 w 7449687"/>
              <a:gd name="connsiteY1" fmla="*/ 25400 h 6451967"/>
              <a:gd name="connsiteX2" fmla="*/ 7436987 w 7449687"/>
              <a:gd name="connsiteY2" fmla="*/ 6375767 h 6451967"/>
              <a:gd name="connsiteX3" fmla="*/ 0 w 7449687"/>
              <a:gd name="connsiteY3" fmla="*/ 6451967 h 6451967"/>
              <a:gd name="connsiteX4" fmla="*/ 2660650 w 7449687"/>
              <a:gd name="connsiteY4" fmla="*/ 0 h 6451967"/>
              <a:gd name="connsiteX0" fmla="*/ 3441700 w 7449687"/>
              <a:gd name="connsiteY0" fmla="*/ 12700 h 6426567"/>
              <a:gd name="connsiteX1" fmla="*/ 7449687 w 7449687"/>
              <a:gd name="connsiteY1" fmla="*/ 0 h 6426567"/>
              <a:gd name="connsiteX2" fmla="*/ 7436987 w 7449687"/>
              <a:gd name="connsiteY2" fmla="*/ 6350367 h 6426567"/>
              <a:gd name="connsiteX3" fmla="*/ 0 w 7449687"/>
              <a:gd name="connsiteY3" fmla="*/ 6426567 h 6426567"/>
              <a:gd name="connsiteX4" fmla="*/ 3441700 w 7449687"/>
              <a:gd name="connsiteY4" fmla="*/ 12700 h 6426567"/>
              <a:gd name="connsiteX0" fmla="*/ 3422650 w 7449687"/>
              <a:gd name="connsiteY0" fmla="*/ 17463 h 6426567"/>
              <a:gd name="connsiteX1" fmla="*/ 7449687 w 7449687"/>
              <a:gd name="connsiteY1" fmla="*/ 0 h 6426567"/>
              <a:gd name="connsiteX2" fmla="*/ 7436987 w 7449687"/>
              <a:gd name="connsiteY2" fmla="*/ 6350367 h 6426567"/>
              <a:gd name="connsiteX3" fmla="*/ 0 w 7449687"/>
              <a:gd name="connsiteY3" fmla="*/ 6426567 h 6426567"/>
              <a:gd name="connsiteX4" fmla="*/ 3422650 w 7449687"/>
              <a:gd name="connsiteY4" fmla="*/ 17463 h 6426567"/>
              <a:gd name="connsiteX0" fmla="*/ 3422650 w 7449687"/>
              <a:gd name="connsiteY0" fmla="*/ 17463 h 6369417"/>
              <a:gd name="connsiteX1" fmla="*/ 7449687 w 7449687"/>
              <a:gd name="connsiteY1" fmla="*/ 0 h 6369417"/>
              <a:gd name="connsiteX2" fmla="*/ 7436987 w 7449687"/>
              <a:gd name="connsiteY2" fmla="*/ 6350367 h 6369417"/>
              <a:gd name="connsiteX3" fmla="*/ 0 w 7449687"/>
              <a:gd name="connsiteY3" fmla="*/ 6369417 h 6369417"/>
              <a:gd name="connsiteX4" fmla="*/ 3422650 w 7449687"/>
              <a:gd name="connsiteY4" fmla="*/ 17463 h 6369417"/>
              <a:gd name="connsiteX0" fmla="*/ 3422650 w 7449687"/>
              <a:gd name="connsiteY0" fmla="*/ 17463 h 6388467"/>
              <a:gd name="connsiteX1" fmla="*/ 7449687 w 7449687"/>
              <a:gd name="connsiteY1" fmla="*/ 0 h 6388467"/>
              <a:gd name="connsiteX2" fmla="*/ 7436987 w 7449687"/>
              <a:gd name="connsiteY2" fmla="*/ 6388467 h 6388467"/>
              <a:gd name="connsiteX3" fmla="*/ 0 w 7449687"/>
              <a:gd name="connsiteY3" fmla="*/ 6369417 h 6388467"/>
              <a:gd name="connsiteX4" fmla="*/ 3422650 w 7449687"/>
              <a:gd name="connsiteY4" fmla="*/ 17463 h 6388467"/>
              <a:gd name="connsiteX0" fmla="*/ 3552190 w 7579227"/>
              <a:gd name="connsiteY0" fmla="*/ 17463 h 6514197"/>
              <a:gd name="connsiteX1" fmla="*/ 7579227 w 7579227"/>
              <a:gd name="connsiteY1" fmla="*/ 0 h 6514197"/>
              <a:gd name="connsiteX2" fmla="*/ 7566527 w 7579227"/>
              <a:gd name="connsiteY2" fmla="*/ 6388467 h 6514197"/>
              <a:gd name="connsiteX3" fmla="*/ 0 w 7579227"/>
              <a:gd name="connsiteY3" fmla="*/ 6514197 h 6514197"/>
              <a:gd name="connsiteX4" fmla="*/ 3552190 w 7579227"/>
              <a:gd name="connsiteY4" fmla="*/ 17463 h 6514197"/>
              <a:gd name="connsiteX0" fmla="*/ 3552190 w 7579227"/>
              <a:gd name="connsiteY0" fmla="*/ 17463 h 6518007"/>
              <a:gd name="connsiteX1" fmla="*/ 7579227 w 7579227"/>
              <a:gd name="connsiteY1" fmla="*/ 0 h 6518007"/>
              <a:gd name="connsiteX2" fmla="*/ 7558907 w 7579227"/>
              <a:gd name="connsiteY2" fmla="*/ 6518007 h 6518007"/>
              <a:gd name="connsiteX3" fmla="*/ 0 w 7579227"/>
              <a:gd name="connsiteY3" fmla="*/ 6514197 h 6518007"/>
              <a:gd name="connsiteX4" fmla="*/ 3552190 w 7579227"/>
              <a:gd name="connsiteY4" fmla="*/ 17463 h 6518007"/>
              <a:gd name="connsiteX0" fmla="*/ 3552190 w 7597470"/>
              <a:gd name="connsiteY0" fmla="*/ 17463 h 6518007"/>
              <a:gd name="connsiteX1" fmla="*/ 7579227 w 7597470"/>
              <a:gd name="connsiteY1" fmla="*/ 0 h 6518007"/>
              <a:gd name="connsiteX2" fmla="*/ 7597007 w 7597470"/>
              <a:gd name="connsiteY2" fmla="*/ 6518007 h 6518007"/>
              <a:gd name="connsiteX3" fmla="*/ 0 w 7597470"/>
              <a:gd name="connsiteY3" fmla="*/ 6514197 h 6518007"/>
              <a:gd name="connsiteX4" fmla="*/ 3552190 w 7597470"/>
              <a:gd name="connsiteY4" fmla="*/ 17463 h 6518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7470" h="6518007">
                <a:moveTo>
                  <a:pt x="3552190" y="17463"/>
                </a:moveTo>
                <a:lnTo>
                  <a:pt x="7579227" y="0"/>
                </a:lnTo>
                <a:cubicBezTo>
                  <a:pt x="7574994" y="2116789"/>
                  <a:pt x="7601240" y="4401218"/>
                  <a:pt x="7597007" y="6518007"/>
                </a:cubicBezTo>
                <a:lnTo>
                  <a:pt x="0" y="6514197"/>
                </a:lnTo>
                <a:lnTo>
                  <a:pt x="3552190" y="17463"/>
                </a:lnTo>
                <a:close/>
              </a:path>
            </a:pathLst>
          </a:custGeom>
          <a:solidFill>
            <a:srgbClr val="FBD80F"/>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19DCF4AD-E33B-4AA3-8C98-940B182876B3}"/>
              </a:ext>
            </a:extLst>
          </p:cNvPr>
          <p:cNvSpPr/>
          <p:nvPr userDrawn="1"/>
        </p:nvSpPr>
        <p:spPr>
          <a:xfrm>
            <a:off x="446534" y="2897169"/>
            <a:ext cx="5314950" cy="45719"/>
          </a:xfrm>
          <a:prstGeom prst="rect">
            <a:avLst/>
          </a:prstGeom>
          <a:solidFill>
            <a:srgbClr val="FBD8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extBox 3">
            <a:extLst>
              <a:ext uri="{FF2B5EF4-FFF2-40B4-BE49-F238E27FC236}">
                <a16:creationId xmlns:a16="http://schemas.microsoft.com/office/drawing/2014/main" id="{E3AB956B-4F7B-9343-8577-949B7897B799}"/>
              </a:ext>
            </a:extLst>
          </p:cNvPr>
          <p:cNvSpPr txBox="1"/>
          <p:nvPr userDrawn="1"/>
        </p:nvSpPr>
        <p:spPr>
          <a:xfrm>
            <a:off x="1188066" y="3411099"/>
            <a:ext cx="3831883" cy="830997"/>
          </a:xfrm>
          <a:prstGeom prst="rect">
            <a:avLst/>
          </a:prstGeom>
          <a:noFill/>
        </p:spPr>
        <p:txBody>
          <a:bodyPr wrap="none" rtlCol="0">
            <a:spAutoFit/>
          </a:bodyPr>
          <a:lstStyle/>
          <a:p>
            <a:r>
              <a:rPr lang="en-US" sz="4800" b="1" dirty="0">
                <a:latin typeface="Helvetica" pitchFamily="2" charset="0"/>
              </a:rPr>
              <a:t>THANK YOU</a:t>
            </a:r>
          </a:p>
        </p:txBody>
      </p:sp>
      <p:pic>
        <p:nvPicPr>
          <p:cNvPr id="3" name="Picture 2">
            <a:extLst>
              <a:ext uri="{FF2B5EF4-FFF2-40B4-BE49-F238E27FC236}">
                <a16:creationId xmlns:a16="http://schemas.microsoft.com/office/drawing/2014/main" id="{BE297071-3487-2E46-9D9F-DD6ABA0AE55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86133" y="1975328"/>
            <a:ext cx="5235750" cy="453630"/>
          </a:xfrm>
          <a:prstGeom prst="rect">
            <a:avLst/>
          </a:prstGeom>
        </p:spPr>
      </p:pic>
      <p:sp>
        <p:nvSpPr>
          <p:cNvPr id="2" name="Rectangle 1">
            <a:extLst>
              <a:ext uri="{FF2B5EF4-FFF2-40B4-BE49-F238E27FC236}">
                <a16:creationId xmlns:a16="http://schemas.microsoft.com/office/drawing/2014/main" id="{62FF1C28-CE90-0F40-944A-19257AB5AF25}"/>
              </a:ext>
            </a:extLst>
          </p:cNvPr>
          <p:cNvSpPr/>
          <p:nvPr userDrawn="1"/>
        </p:nvSpPr>
        <p:spPr>
          <a:xfrm>
            <a:off x="0" y="0"/>
            <a:ext cx="12192000" cy="3605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ubtitle 2">
            <a:extLst>
              <a:ext uri="{FF2B5EF4-FFF2-40B4-BE49-F238E27FC236}">
                <a16:creationId xmlns:a16="http://schemas.microsoft.com/office/drawing/2014/main" id="{4F932F6E-3467-1044-8B67-5DD015C6089C}"/>
              </a:ext>
            </a:extLst>
          </p:cNvPr>
          <p:cNvSpPr>
            <a:spLocks noGrp="1"/>
          </p:cNvSpPr>
          <p:nvPr>
            <p:ph type="subTitle" idx="1" hasCustomPrompt="1"/>
          </p:nvPr>
        </p:nvSpPr>
        <p:spPr>
          <a:xfrm>
            <a:off x="409992" y="4464728"/>
            <a:ext cx="4638832" cy="362455"/>
          </a:xfrm>
        </p:spPr>
        <p:txBody>
          <a:bodyPr anchor="t">
            <a:normAutofit/>
          </a:bodyPr>
          <a:lstStyle>
            <a:lvl1pPr marL="0" indent="0" algn="l">
              <a:buNone/>
              <a:defRPr sz="1600" b="1" cap="all">
                <a:solidFill>
                  <a:schemeClr val="accent2"/>
                </a:solidFill>
                <a:latin typeface="Helvetica"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NAME</a:t>
            </a:r>
          </a:p>
        </p:txBody>
      </p:sp>
      <p:sp>
        <p:nvSpPr>
          <p:cNvPr id="17" name="Text Placeholder 14">
            <a:extLst>
              <a:ext uri="{FF2B5EF4-FFF2-40B4-BE49-F238E27FC236}">
                <a16:creationId xmlns:a16="http://schemas.microsoft.com/office/drawing/2014/main" id="{8B0EA74A-7FC6-F54C-B91E-F0A3741B24FC}"/>
              </a:ext>
            </a:extLst>
          </p:cNvPr>
          <p:cNvSpPr>
            <a:spLocks noGrp="1"/>
          </p:cNvSpPr>
          <p:nvPr>
            <p:ph type="body" sz="quarter" idx="14" hasCustomPrompt="1"/>
          </p:nvPr>
        </p:nvSpPr>
        <p:spPr>
          <a:xfrm>
            <a:off x="409574" y="4751555"/>
            <a:ext cx="4638831" cy="285750"/>
          </a:xfrm>
        </p:spPr>
        <p:txBody>
          <a:bodyPr>
            <a:noAutofit/>
          </a:bodyPr>
          <a:lstStyle>
            <a:lvl1pPr marL="0" indent="0">
              <a:buNone/>
              <a:defRPr sz="1600" b="0" i="0">
                <a:latin typeface="Helvetica Light" panose="020B0403020202020204" pitchFamily="34" charset="0"/>
              </a:defRPr>
            </a:lvl1pPr>
          </a:lstStyle>
          <a:p>
            <a:pPr lvl="0"/>
            <a:r>
              <a:rPr lang="en-US" dirty="0"/>
              <a:t>PRESENTER TITLE</a:t>
            </a:r>
            <a:endParaRPr lang="en-CA" dirty="0"/>
          </a:p>
        </p:txBody>
      </p:sp>
      <p:sp>
        <p:nvSpPr>
          <p:cNvPr id="19" name="Slide Number Placeholder 6">
            <a:extLst>
              <a:ext uri="{FF2B5EF4-FFF2-40B4-BE49-F238E27FC236}">
                <a16:creationId xmlns:a16="http://schemas.microsoft.com/office/drawing/2014/main" id="{0C8C6F63-8ED7-824E-AD20-41AFBE9F5BE1}"/>
              </a:ext>
            </a:extLst>
          </p:cNvPr>
          <p:cNvSpPr>
            <a:spLocks noGrp="1"/>
          </p:cNvSpPr>
          <p:nvPr>
            <p:ph type="sldNum" sz="quarter" idx="4"/>
          </p:nvPr>
        </p:nvSpPr>
        <p:spPr>
          <a:xfrm>
            <a:off x="11343098" y="6337572"/>
            <a:ext cx="848902" cy="365125"/>
          </a:xfrm>
          <a:prstGeom prst="rect">
            <a:avLst/>
          </a:prstGeom>
        </p:spPr>
        <p:txBody>
          <a:bodyPr vert="horz" lIns="91440" tIns="45720" rIns="91440" bIns="45720" rtlCol="0" anchor="ctr"/>
          <a:lstStyle>
            <a:lvl1pPr algn="r">
              <a:defRPr sz="1800">
                <a:solidFill>
                  <a:schemeClr val="tx1">
                    <a:tint val="75000"/>
                  </a:schemeClr>
                </a:solidFill>
                <a:latin typeface="Helvetica" pitchFamily="2" charset="0"/>
              </a:defRPr>
            </a:lvl1pPr>
          </a:lstStyle>
          <a:p>
            <a:fld id="{78B70B86-85C2-EF4D-AAB7-417F7A93D158}" type="slidenum">
              <a:rPr lang="en-US" smtClean="0"/>
              <a:pPr/>
              <a:t>‹#›</a:t>
            </a:fld>
            <a:endParaRPr lang="en-US" dirty="0"/>
          </a:p>
        </p:txBody>
      </p:sp>
    </p:spTree>
    <p:extLst>
      <p:ext uri="{BB962C8B-B14F-4D97-AF65-F5344CB8AC3E}">
        <p14:creationId xmlns:p14="http://schemas.microsoft.com/office/powerpoint/2010/main" val="513538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New layout 2">
    <p:spTree>
      <p:nvGrpSpPr>
        <p:cNvPr id="1" name=""/>
        <p:cNvGrpSpPr/>
        <p:nvPr/>
      </p:nvGrpSpPr>
      <p:grpSpPr>
        <a:xfrm>
          <a:off x="0" y="0"/>
          <a:ext cx="0" cy="0"/>
          <a:chOff x="0" y="0"/>
          <a:chExt cx="0" cy="0"/>
        </a:xfrm>
      </p:grpSpPr>
      <p:sp>
        <p:nvSpPr>
          <p:cNvPr id="21" name="Рисунок 21"/>
          <p:cNvSpPr>
            <a:spLocks noGrp="1"/>
          </p:cNvSpPr>
          <p:nvPr>
            <p:ph type="pic" sz="quarter" idx="37"/>
          </p:nvPr>
        </p:nvSpPr>
        <p:spPr>
          <a:xfrm>
            <a:off x="0" y="2287974"/>
            <a:ext cx="2999858" cy="4555331"/>
          </a:xfrm>
          <a:prstGeom prst="rect">
            <a:avLst/>
          </a:prstGeom>
          <a:pattFill prst="lg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endParaRPr lang="ru-RU" dirty="0"/>
          </a:p>
        </p:txBody>
      </p:sp>
      <p:sp>
        <p:nvSpPr>
          <p:cNvPr id="5" name="Рисунок 21"/>
          <p:cNvSpPr>
            <a:spLocks noGrp="1"/>
          </p:cNvSpPr>
          <p:nvPr>
            <p:ph type="pic" sz="quarter" idx="38"/>
          </p:nvPr>
        </p:nvSpPr>
        <p:spPr>
          <a:xfrm>
            <a:off x="2999858" y="2287975"/>
            <a:ext cx="3168145" cy="4555331"/>
          </a:xfrm>
          <a:prstGeom prst="rect">
            <a:avLst/>
          </a:prstGeom>
          <a:pattFill prst="lg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endParaRPr lang="ru-RU" dirty="0"/>
          </a:p>
        </p:txBody>
      </p:sp>
      <p:sp>
        <p:nvSpPr>
          <p:cNvPr id="17" name="Текст 3"/>
          <p:cNvSpPr>
            <a:spLocks noGrp="1"/>
          </p:cNvSpPr>
          <p:nvPr>
            <p:ph type="body" sz="quarter" idx="14" hasCustomPrompt="1"/>
          </p:nvPr>
        </p:nvSpPr>
        <p:spPr>
          <a:xfrm>
            <a:off x="6744030" y="2287976"/>
            <a:ext cx="4356200" cy="3769012"/>
          </a:xfrm>
          <a:prstGeom prst="rect">
            <a:avLst/>
          </a:prstGeom>
        </p:spPr>
        <p:txBody>
          <a:bodyPr/>
          <a:lstStyle>
            <a:lvl1pPr>
              <a:defRPr lang="en-US" sz="1100" b="0" i="0" baseline="0" dirty="0">
                <a:solidFill>
                  <a:schemeClr val="tx2"/>
                </a:solidFill>
                <a:latin typeface="Roboto Light" charset="0"/>
                <a:ea typeface="Roboto Light" charset="0"/>
                <a:cs typeface="Roboto Light" charset="0"/>
              </a:defRPr>
            </a:lvl1pPr>
          </a:lstStyle>
          <a:p>
            <a:pPr marL="0" lvl="0" indent="0">
              <a:lnSpc>
                <a:spcPct val="150000"/>
              </a:lnSpc>
              <a:buNone/>
            </a:pPr>
            <a:r>
              <a:rPr lang="en-US" dirty="0"/>
              <a:t>Example text</a:t>
            </a:r>
          </a:p>
        </p:txBody>
      </p:sp>
      <p:sp>
        <p:nvSpPr>
          <p:cNvPr id="8" name="Заголовок 1">
            <a:extLst>
              <a:ext uri="{FF2B5EF4-FFF2-40B4-BE49-F238E27FC236}">
                <a16:creationId xmlns:a16="http://schemas.microsoft.com/office/drawing/2014/main" id="{AFFEE402-B9B8-3C4F-B573-26DD8B502DCE}"/>
              </a:ext>
            </a:extLst>
          </p:cNvPr>
          <p:cNvSpPr>
            <a:spLocks noGrp="1"/>
          </p:cNvSpPr>
          <p:nvPr>
            <p:ph type="title" hasCustomPrompt="1"/>
          </p:nvPr>
        </p:nvSpPr>
        <p:spPr>
          <a:xfrm>
            <a:off x="1057984" y="405014"/>
            <a:ext cx="10078248" cy="1187994"/>
          </a:xfrm>
          <a:prstGeom prst="rect">
            <a:avLst/>
          </a:prstGeom>
        </p:spPr>
        <p:txBody>
          <a:bodyPr>
            <a:noAutofit/>
          </a:bodyPr>
          <a:lstStyle>
            <a:lvl1pPr marL="0" marR="0" indent="0" algn="l" defTabSz="1219017" rtl="0" eaLnBrk="1" fontAlgn="auto" latinLnBrk="0" hangingPunct="1">
              <a:lnSpc>
                <a:spcPct val="100000"/>
              </a:lnSpc>
              <a:spcBef>
                <a:spcPct val="0"/>
              </a:spcBef>
              <a:spcAft>
                <a:spcPts val="0"/>
              </a:spcAft>
              <a:buClrTx/>
              <a:buSzTx/>
              <a:buFontTx/>
              <a:buNone/>
              <a:tabLst>
                <a:tab pos="1820498" algn="l"/>
              </a:tabLst>
              <a:defRPr lang="ru-RU" sz="3299" b="1" i="0" kern="1200" baseline="0" dirty="0">
                <a:solidFill>
                  <a:schemeClr val="tx2"/>
                </a:solidFill>
                <a:latin typeface="Roboto Black" charset="0"/>
                <a:ea typeface="Roboto Black" charset="0"/>
                <a:cs typeface="Roboto Black" charset="0"/>
              </a:defRPr>
            </a:lvl1pPr>
          </a:lstStyle>
          <a:p>
            <a:r>
              <a:rPr lang="en-US" dirty="0"/>
              <a:t>NAME SLIDE</a:t>
            </a:r>
            <a:br>
              <a:rPr lang="en-US" dirty="0"/>
            </a:br>
            <a:r>
              <a:rPr lang="en-US" dirty="0"/>
              <a:t>TWO STROKE</a:t>
            </a:r>
            <a:endParaRPr lang="ru-RU" dirty="0"/>
          </a:p>
        </p:txBody>
      </p:sp>
      <p:sp>
        <p:nvSpPr>
          <p:cNvPr id="9" name="Прямоугольник 8">
            <a:extLst>
              <a:ext uri="{FF2B5EF4-FFF2-40B4-BE49-F238E27FC236}">
                <a16:creationId xmlns:a16="http://schemas.microsoft.com/office/drawing/2014/main" id="{110EA7FD-E244-6A47-83F1-0617939603E8}"/>
              </a:ext>
            </a:extLst>
          </p:cNvPr>
          <p:cNvSpPr/>
          <p:nvPr userDrawn="1"/>
        </p:nvSpPr>
        <p:spPr>
          <a:xfrm>
            <a:off x="0" y="1606152"/>
            <a:ext cx="2243823" cy="228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a:p>
        </p:txBody>
      </p:sp>
      <p:sp>
        <p:nvSpPr>
          <p:cNvPr id="10" name="Footer Placeholder 2">
            <a:extLst>
              <a:ext uri="{FF2B5EF4-FFF2-40B4-BE49-F238E27FC236}">
                <a16:creationId xmlns:a16="http://schemas.microsoft.com/office/drawing/2014/main" id="{51A30525-8234-7D4A-A72E-87CE7F514B9B}"/>
              </a:ext>
            </a:extLst>
          </p:cNvPr>
          <p:cNvSpPr>
            <a:spLocks noGrp="1"/>
          </p:cNvSpPr>
          <p:nvPr>
            <p:ph type="ftr" sz="quarter" idx="11"/>
          </p:nvPr>
        </p:nvSpPr>
        <p:spPr>
          <a:xfrm>
            <a:off x="4038600" y="6538276"/>
            <a:ext cx="4114800" cy="365125"/>
          </a:xfrm>
        </p:spPr>
        <p:txBody>
          <a:bodyPr/>
          <a:lstStyle/>
          <a:p>
            <a:r>
              <a:rPr lang="en-US" dirty="0" err="1"/>
              <a:t>www.</a:t>
            </a:r>
            <a:r>
              <a:rPr lang="en-US" dirty="0" err="1">
                <a:cs typeface="Poppins" panose="00000500000000000000" pitchFamily="2" charset="0"/>
              </a:rPr>
              <a:t>gatekeeper-systems</a:t>
            </a:r>
            <a:r>
              <a:rPr lang="en-US" dirty="0" err="1"/>
              <a:t>.com</a:t>
            </a:r>
            <a:r>
              <a:rPr lang="en-US" dirty="0"/>
              <a:t> | TSX-V:GSI | OTC:GKPRF</a:t>
            </a:r>
          </a:p>
        </p:txBody>
      </p:sp>
      <p:sp>
        <p:nvSpPr>
          <p:cNvPr id="11" name="Slide Number Placeholder 5">
            <a:extLst>
              <a:ext uri="{FF2B5EF4-FFF2-40B4-BE49-F238E27FC236}">
                <a16:creationId xmlns:a16="http://schemas.microsoft.com/office/drawing/2014/main" id="{9F153EE8-2C95-4D4A-8A75-461C47959153}"/>
              </a:ext>
            </a:extLst>
          </p:cNvPr>
          <p:cNvSpPr>
            <a:spLocks noGrp="1"/>
          </p:cNvSpPr>
          <p:nvPr>
            <p:ph type="sldNum" sz="quarter" idx="4"/>
          </p:nvPr>
        </p:nvSpPr>
        <p:spPr>
          <a:xfrm>
            <a:off x="8610600" y="6492807"/>
            <a:ext cx="2743200" cy="365125"/>
          </a:xfrm>
          <a:prstGeom prst="rect">
            <a:avLst/>
          </a:prstGeom>
        </p:spPr>
        <p:txBody>
          <a:bodyPr vert="horz" lIns="91440" tIns="45720" rIns="91440" bIns="45720" rtlCol="0" anchor="ctr"/>
          <a:lstStyle>
            <a:lvl1pPr algn="r">
              <a:defRPr sz="1200">
                <a:solidFill>
                  <a:schemeClr val="bg1"/>
                </a:solidFill>
              </a:defRPr>
            </a:lvl1pPr>
          </a:lstStyle>
          <a:p>
            <a:fld id="{78B70B86-85C2-EF4D-AAB7-417F7A93D158}" type="slidenum">
              <a:rPr lang="en-US" smtClean="0"/>
              <a:pPr/>
              <a:t>‹#›</a:t>
            </a:fld>
            <a:endParaRPr lang="en-US" dirty="0"/>
          </a:p>
        </p:txBody>
      </p:sp>
    </p:spTree>
    <p:extLst>
      <p:ext uri="{BB962C8B-B14F-4D97-AF65-F5344CB8AC3E}">
        <p14:creationId xmlns:p14="http://schemas.microsoft.com/office/powerpoint/2010/main" val="40543438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5CB110-EBA9-0E46-9107-2E65D3ACEFC0}" type="datetimeFigureOut">
              <a:rPr lang="en-US" smtClean="0"/>
              <a:t>8/2/22</a:t>
            </a:fld>
            <a:endParaRPr lang="en-US"/>
          </a:p>
        </p:txBody>
      </p:sp>
      <p:sp>
        <p:nvSpPr>
          <p:cNvPr id="3" name="Footer Placeholder 2"/>
          <p:cNvSpPr>
            <a:spLocks noGrp="1"/>
          </p:cNvSpPr>
          <p:nvPr>
            <p:ph type="ftr" sz="quarter" idx="11"/>
          </p:nvPr>
        </p:nvSpPr>
        <p:spPr/>
        <p:txBody>
          <a:bodyPr/>
          <a:lstStyle/>
          <a:p>
            <a:r>
              <a:rPr lang="en-US" dirty="0" err="1"/>
              <a:t>www.</a:t>
            </a:r>
            <a:r>
              <a:rPr lang="en-US" dirty="0" err="1">
                <a:cs typeface="Poppins" panose="00000500000000000000" pitchFamily="2" charset="0"/>
              </a:rPr>
              <a:t>gatekeeper-systems</a:t>
            </a:r>
            <a:r>
              <a:rPr lang="en-US" dirty="0" err="1"/>
              <a:t>.com</a:t>
            </a:r>
            <a:r>
              <a:rPr lang="en-US" dirty="0"/>
              <a:t> | TSX-V:GSI | OTC:GKPRF</a:t>
            </a:r>
          </a:p>
        </p:txBody>
      </p:sp>
      <p:sp>
        <p:nvSpPr>
          <p:cNvPr id="5" name="Slide Number Placeholder 5">
            <a:extLst>
              <a:ext uri="{FF2B5EF4-FFF2-40B4-BE49-F238E27FC236}">
                <a16:creationId xmlns:a16="http://schemas.microsoft.com/office/drawing/2014/main" id="{8D586E7E-3BE1-FF41-9113-C9753758124A}"/>
              </a:ext>
            </a:extLst>
          </p:cNvPr>
          <p:cNvSpPr>
            <a:spLocks noGrp="1"/>
          </p:cNvSpPr>
          <p:nvPr>
            <p:ph type="sldNum" sz="quarter" idx="4"/>
          </p:nvPr>
        </p:nvSpPr>
        <p:spPr>
          <a:xfrm>
            <a:off x="8610600" y="6492807"/>
            <a:ext cx="2743200" cy="365125"/>
          </a:xfrm>
          <a:prstGeom prst="rect">
            <a:avLst/>
          </a:prstGeom>
        </p:spPr>
        <p:txBody>
          <a:bodyPr vert="horz" lIns="91440" tIns="45720" rIns="91440" bIns="45720" rtlCol="0" anchor="ctr"/>
          <a:lstStyle>
            <a:lvl1pPr algn="r">
              <a:defRPr sz="1200">
                <a:solidFill>
                  <a:schemeClr val="bg1"/>
                </a:solidFill>
              </a:defRPr>
            </a:lvl1pPr>
          </a:lstStyle>
          <a:p>
            <a:fld id="{78B70B86-85C2-EF4D-AAB7-417F7A93D158}" type="slidenum">
              <a:rPr lang="en-US" smtClean="0"/>
              <a:pPr/>
              <a:t>‹#›</a:t>
            </a:fld>
            <a:endParaRPr lang="en-US" dirty="0"/>
          </a:p>
        </p:txBody>
      </p:sp>
    </p:spTree>
    <p:extLst>
      <p:ext uri="{BB962C8B-B14F-4D97-AF65-F5344CB8AC3E}">
        <p14:creationId xmlns:p14="http://schemas.microsoft.com/office/powerpoint/2010/main" val="1724276840"/>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05CB110-EBA9-0E46-9107-2E65D3ACEFC0}" type="datetimeFigureOut">
              <a:rPr lang="en-US" smtClean="0"/>
              <a:t>8/2/22</a:t>
            </a:fld>
            <a:endParaRPr lang="en-US"/>
          </a:p>
        </p:txBody>
      </p:sp>
      <p:sp>
        <p:nvSpPr>
          <p:cNvPr id="6" name="Footer Placeholder 5"/>
          <p:cNvSpPr>
            <a:spLocks noGrp="1"/>
          </p:cNvSpPr>
          <p:nvPr>
            <p:ph type="ftr" sz="quarter" idx="11"/>
          </p:nvPr>
        </p:nvSpPr>
        <p:spPr/>
        <p:txBody>
          <a:bodyPr/>
          <a:lstStyle/>
          <a:p>
            <a:r>
              <a:rPr lang="en-US" dirty="0" err="1"/>
              <a:t>www.</a:t>
            </a:r>
            <a:r>
              <a:rPr lang="en-US" dirty="0" err="1">
                <a:cs typeface="Poppins" panose="00000500000000000000" pitchFamily="2" charset="0"/>
              </a:rPr>
              <a:t>gatekeeper-systems</a:t>
            </a:r>
            <a:r>
              <a:rPr lang="en-US" dirty="0" err="1"/>
              <a:t>.com</a:t>
            </a:r>
            <a:r>
              <a:rPr lang="en-US" dirty="0"/>
              <a:t> | TSX-V:GSI | OTC:GKPRF</a:t>
            </a:r>
          </a:p>
        </p:txBody>
      </p:sp>
      <p:sp>
        <p:nvSpPr>
          <p:cNvPr id="9" name="Slide Number Placeholder 5">
            <a:extLst>
              <a:ext uri="{FF2B5EF4-FFF2-40B4-BE49-F238E27FC236}">
                <a16:creationId xmlns:a16="http://schemas.microsoft.com/office/drawing/2014/main" id="{1FE514CC-4004-454C-87F1-1A3B326FD7F6}"/>
              </a:ext>
            </a:extLst>
          </p:cNvPr>
          <p:cNvSpPr>
            <a:spLocks noGrp="1"/>
          </p:cNvSpPr>
          <p:nvPr>
            <p:ph type="sldNum" sz="quarter" idx="4"/>
          </p:nvPr>
        </p:nvSpPr>
        <p:spPr>
          <a:xfrm>
            <a:off x="8610600" y="6492807"/>
            <a:ext cx="2743200" cy="365125"/>
          </a:xfrm>
          <a:prstGeom prst="rect">
            <a:avLst/>
          </a:prstGeom>
        </p:spPr>
        <p:txBody>
          <a:bodyPr vert="horz" lIns="91440" tIns="45720" rIns="91440" bIns="45720" rtlCol="0" anchor="ctr"/>
          <a:lstStyle>
            <a:lvl1pPr algn="r">
              <a:defRPr sz="1200">
                <a:solidFill>
                  <a:schemeClr val="bg1"/>
                </a:solidFill>
              </a:defRPr>
            </a:lvl1pPr>
          </a:lstStyle>
          <a:p>
            <a:fld id="{78B70B86-85C2-EF4D-AAB7-417F7A93D158}" type="slidenum">
              <a:rPr lang="en-US" smtClean="0"/>
              <a:pPr/>
              <a:t>‹#›</a:t>
            </a:fld>
            <a:endParaRPr lang="en-US" dirty="0"/>
          </a:p>
        </p:txBody>
      </p:sp>
    </p:spTree>
    <p:extLst>
      <p:ext uri="{BB962C8B-B14F-4D97-AF65-F5344CB8AC3E}">
        <p14:creationId xmlns:p14="http://schemas.microsoft.com/office/powerpoint/2010/main" val="1314391725"/>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ull Scree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D724749E-3FB5-4B89-A3E8-4BCCB34A3EE9}"/>
              </a:ext>
            </a:extLst>
          </p:cNvPr>
          <p:cNvSpPr>
            <a:spLocks noGrp="1"/>
          </p:cNvSpPr>
          <p:nvPr>
            <p:ph type="title"/>
          </p:nvPr>
        </p:nvSpPr>
        <p:spPr>
          <a:xfrm>
            <a:off x="1940694" y="756993"/>
            <a:ext cx="9469271" cy="680457"/>
          </a:xfrm>
          <a:prstGeom prst="rect">
            <a:avLst/>
          </a:prstGeom>
        </p:spPr>
        <p:txBody>
          <a:bodyPr vert="horz" lIns="117208" tIns="58604" rIns="117208" bIns="58604" rtlCol="0" anchor="ctr">
            <a:normAutofit/>
          </a:bodyPr>
          <a:lstStyle>
            <a:lvl1pPr>
              <a:defRPr b="1"/>
            </a:lvl1pPr>
          </a:lstStyle>
          <a:p>
            <a:r>
              <a:rPr lang="en-CA" dirty="0"/>
              <a:t>Click to edit Master title style</a:t>
            </a:r>
            <a:endParaRPr lang="en-US" dirty="0"/>
          </a:p>
        </p:txBody>
      </p:sp>
      <p:sp>
        <p:nvSpPr>
          <p:cNvPr id="8" name="Text Placeholder 2">
            <a:extLst>
              <a:ext uri="{FF2B5EF4-FFF2-40B4-BE49-F238E27FC236}">
                <a16:creationId xmlns:a16="http://schemas.microsoft.com/office/drawing/2014/main" id="{E4FE053F-26A4-414E-813C-9933156A64E4}"/>
              </a:ext>
            </a:extLst>
          </p:cNvPr>
          <p:cNvSpPr>
            <a:spLocks noGrp="1"/>
          </p:cNvSpPr>
          <p:nvPr>
            <p:ph idx="1"/>
          </p:nvPr>
        </p:nvSpPr>
        <p:spPr>
          <a:xfrm>
            <a:off x="609600" y="1600201"/>
            <a:ext cx="10972801" cy="4525963"/>
          </a:xfrm>
          <a:prstGeom prst="rect">
            <a:avLst/>
          </a:prstGeom>
        </p:spPr>
        <p:txBody>
          <a:bodyPr vert="horz" lIns="117208" tIns="58604" rIns="117208" bIns="58604" rtlCol="0">
            <a:normAutofit/>
          </a:bodyPr>
          <a:lstStyle>
            <a:lvl1pPr marL="0" indent="0">
              <a:buNone/>
              <a:defRPr b="1"/>
            </a:lvl1pPr>
            <a:lvl2pPr marL="540000" indent="-180000">
              <a:buFont typeface="Arial" panose="020B0604020202020204" pitchFamily="34" charset="0"/>
              <a:buChar char="•"/>
              <a:defRPr/>
            </a:lvl2pPr>
            <a:lvl3pPr marL="792000" indent="-180000">
              <a:defRPr/>
            </a:lvl3pPr>
            <a:lvl4pPr marL="972000" indent="-180000">
              <a:defRPr/>
            </a:lvl4pPr>
            <a:lvl5pPr marL="1800000">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12" name="Footer Placeholder 5">
            <a:extLst>
              <a:ext uri="{FF2B5EF4-FFF2-40B4-BE49-F238E27FC236}">
                <a16:creationId xmlns:a16="http://schemas.microsoft.com/office/drawing/2014/main" id="{A0C1AF50-B40A-3343-A85F-DD4A6C0D6EC1}"/>
              </a:ext>
            </a:extLst>
          </p:cNvPr>
          <p:cNvSpPr>
            <a:spLocks noGrp="1"/>
          </p:cNvSpPr>
          <p:nvPr>
            <p:ph type="ftr" sz="quarter" idx="11"/>
          </p:nvPr>
        </p:nvSpPr>
        <p:spPr>
          <a:xfrm>
            <a:off x="4038600" y="6481507"/>
            <a:ext cx="4114800" cy="365125"/>
          </a:xfrm>
        </p:spPr>
        <p:txBody>
          <a:bodyPr/>
          <a:lstStyle/>
          <a:p>
            <a:r>
              <a:rPr lang="en-US" dirty="0" err="1"/>
              <a:t>www.</a:t>
            </a:r>
            <a:r>
              <a:rPr lang="en-US" dirty="0" err="1">
                <a:cs typeface="Poppins" panose="00000500000000000000" pitchFamily="2" charset="0"/>
              </a:rPr>
              <a:t>gatekeeper-systems</a:t>
            </a:r>
            <a:r>
              <a:rPr lang="en-US" dirty="0" err="1"/>
              <a:t>.com</a:t>
            </a:r>
            <a:r>
              <a:rPr lang="en-US" dirty="0"/>
              <a:t> | TSX-V:GSI | OTC:GKPRF</a:t>
            </a:r>
          </a:p>
        </p:txBody>
      </p:sp>
      <p:sp>
        <p:nvSpPr>
          <p:cNvPr id="13" name="Slide Number Placeholder 5">
            <a:extLst>
              <a:ext uri="{FF2B5EF4-FFF2-40B4-BE49-F238E27FC236}">
                <a16:creationId xmlns:a16="http://schemas.microsoft.com/office/drawing/2014/main" id="{0B9674C2-A464-D946-B102-10E3B42D0AE0}"/>
              </a:ext>
            </a:extLst>
          </p:cNvPr>
          <p:cNvSpPr>
            <a:spLocks noGrp="1"/>
          </p:cNvSpPr>
          <p:nvPr>
            <p:ph type="sldNum" sz="quarter" idx="4"/>
          </p:nvPr>
        </p:nvSpPr>
        <p:spPr>
          <a:xfrm>
            <a:off x="8610600" y="6492807"/>
            <a:ext cx="2743200" cy="365125"/>
          </a:xfrm>
          <a:prstGeom prst="rect">
            <a:avLst/>
          </a:prstGeom>
        </p:spPr>
        <p:txBody>
          <a:bodyPr vert="horz" lIns="91440" tIns="45720" rIns="91440" bIns="45720" rtlCol="0" anchor="ctr"/>
          <a:lstStyle>
            <a:lvl1pPr algn="r">
              <a:defRPr sz="1200">
                <a:solidFill>
                  <a:schemeClr val="bg1"/>
                </a:solidFill>
              </a:defRPr>
            </a:lvl1pPr>
          </a:lstStyle>
          <a:p>
            <a:fld id="{78B70B86-85C2-EF4D-AAB7-417F7A93D158}" type="slidenum">
              <a:rPr lang="en-US" smtClean="0"/>
              <a:pPr/>
              <a:t>‹#›</a:t>
            </a:fld>
            <a:endParaRPr lang="en-US" dirty="0"/>
          </a:p>
        </p:txBody>
      </p:sp>
    </p:spTree>
    <p:extLst>
      <p:ext uri="{BB962C8B-B14F-4D97-AF65-F5344CB8AC3E}">
        <p14:creationId xmlns:p14="http://schemas.microsoft.com/office/powerpoint/2010/main" val="8877048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New layout">
    <p:spTree>
      <p:nvGrpSpPr>
        <p:cNvPr id="1" name=""/>
        <p:cNvGrpSpPr/>
        <p:nvPr/>
      </p:nvGrpSpPr>
      <p:grpSpPr>
        <a:xfrm>
          <a:off x="0" y="0"/>
          <a:ext cx="0" cy="0"/>
          <a:chOff x="0" y="0"/>
          <a:chExt cx="0" cy="0"/>
        </a:xfrm>
      </p:grpSpPr>
      <p:sp>
        <p:nvSpPr>
          <p:cNvPr id="39" name="Текст 3"/>
          <p:cNvSpPr>
            <a:spLocks noGrp="1"/>
          </p:cNvSpPr>
          <p:nvPr>
            <p:ph type="body" sz="quarter" idx="14" hasCustomPrompt="1"/>
          </p:nvPr>
        </p:nvSpPr>
        <p:spPr>
          <a:xfrm>
            <a:off x="1057984" y="1917007"/>
            <a:ext cx="10078248" cy="4139981"/>
          </a:xfrm>
          <a:prstGeom prst="rect">
            <a:avLst/>
          </a:prstGeom>
        </p:spPr>
        <p:txBody>
          <a:bodyPr/>
          <a:lstStyle>
            <a:lvl1pPr>
              <a:defRPr lang="en-US" sz="1100" b="0" i="0" baseline="0" dirty="0">
                <a:solidFill>
                  <a:schemeClr val="tx2"/>
                </a:solidFill>
                <a:latin typeface="Roboto Light" charset="0"/>
                <a:ea typeface="Roboto Light" charset="0"/>
                <a:cs typeface="Roboto Light" charset="0"/>
              </a:defRPr>
            </a:lvl1pPr>
          </a:lstStyle>
          <a:p>
            <a:pPr marL="0" lvl="0" indent="0">
              <a:lnSpc>
                <a:spcPct val="150000"/>
              </a:lnSpc>
              <a:buNone/>
            </a:pPr>
            <a:r>
              <a:rPr lang="en-US" dirty="0"/>
              <a:t>Example text</a:t>
            </a:r>
          </a:p>
        </p:txBody>
      </p:sp>
      <p:sp>
        <p:nvSpPr>
          <p:cNvPr id="8" name="Заголовок 1">
            <a:extLst>
              <a:ext uri="{FF2B5EF4-FFF2-40B4-BE49-F238E27FC236}">
                <a16:creationId xmlns:a16="http://schemas.microsoft.com/office/drawing/2014/main" id="{846E2864-4EB0-F44C-84E2-4D409B77EF73}"/>
              </a:ext>
            </a:extLst>
          </p:cNvPr>
          <p:cNvSpPr>
            <a:spLocks noGrp="1"/>
          </p:cNvSpPr>
          <p:nvPr>
            <p:ph type="title" hasCustomPrompt="1"/>
          </p:nvPr>
        </p:nvSpPr>
        <p:spPr>
          <a:xfrm>
            <a:off x="1057984" y="405014"/>
            <a:ext cx="10078248" cy="1187994"/>
          </a:xfrm>
          <a:prstGeom prst="rect">
            <a:avLst/>
          </a:prstGeom>
        </p:spPr>
        <p:txBody>
          <a:bodyPr>
            <a:noAutofit/>
          </a:bodyPr>
          <a:lstStyle>
            <a:lvl1pPr marL="0" marR="0" indent="0" algn="l" defTabSz="1219017" rtl="0" eaLnBrk="1" fontAlgn="auto" latinLnBrk="0" hangingPunct="1">
              <a:lnSpc>
                <a:spcPct val="100000"/>
              </a:lnSpc>
              <a:spcBef>
                <a:spcPct val="0"/>
              </a:spcBef>
              <a:spcAft>
                <a:spcPts val="0"/>
              </a:spcAft>
              <a:buClrTx/>
              <a:buSzTx/>
              <a:buFontTx/>
              <a:buNone/>
              <a:tabLst>
                <a:tab pos="1820498" algn="l"/>
              </a:tabLst>
              <a:defRPr lang="ru-RU" sz="3299" b="1" i="0" kern="1200" baseline="0" dirty="0">
                <a:solidFill>
                  <a:schemeClr val="tx2"/>
                </a:solidFill>
                <a:latin typeface="Roboto Black" charset="0"/>
                <a:ea typeface="Roboto Black" charset="0"/>
                <a:cs typeface="Roboto Black" charset="0"/>
              </a:defRPr>
            </a:lvl1pPr>
          </a:lstStyle>
          <a:p>
            <a:r>
              <a:rPr lang="en-US" dirty="0"/>
              <a:t>NAME SLIDE</a:t>
            </a:r>
            <a:br>
              <a:rPr lang="en-US" dirty="0"/>
            </a:br>
            <a:r>
              <a:rPr lang="en-US" dirty="0"/>
              <a:t>TWO STROKE</a:t>
            </a:r>
            <a:endParaRPr lang="ru-RU" dirty="0"/>
          </a:p>
        </p:txBody>
      </p:sp>
      <p:sp>
        <p:nvSpPr>
          <p:cNvPr id="9" name="Прямоугольник 8">
            <a:extLst>
              <a:ext uri="{FF2B5EF4-FFF2-40B4-BE49-F238E27FC236}">
                <a16:creationId xmlns:a16="http://schemas.microsoft.com/office/drawing/2014/main" id="{55F3FDC7-6BDC-B947-A5FE-24BBDF06E253}"/>
              </a:ext>
            </a:extLst>
          </p:cNvPr>
          <p:cNvSpPr/>
          <p:nvPr userDrawn="1"/>
        </p:nvSpPr>
        <p:spPr>
          <a:xfrm>
            <a:off x="0" y="1606152"/>
            <a:ext cx="2243823" cy="228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a:p>
        </p:txBody>
      </p:sp>
      <p:sp>
        <p:nvSpPr>
          <p:cNvPr id="10" name="Footer Placeholder 5">
            <a:extLst>
              <a:ext uri="{FF2B5EF4-FFF2-40B4-BE49-F238E27FC236}">
                <a16:creationId xmlns:a16="http://schemas.microsoft.com/office/drawing/2014/main" id="{AF2737A5-6B21-434F-9ADC-4C7038BAD107}"/>
              </a:ext>
            </a:extLst>
          </p:cNvPr>
          <p:cNvSpPr>
            <a:spLocks noGrp="1"/>
          </p:cNvSpPr>
          <p:nvPr>
            <p:ph type="ftr" sz="quarter" idx="11"/>
          </p:nvPr>
        </p:nvSpPr>
        <p:spPr>
          <a:xfrm>
            <a:off x="4038600" y="6481507"/>
            <a:ext cx="4114800" cy="365125"/>
          </a:xfrm>
        </p:spPr>
        <p:txBody>
          <a:bodyPr/>
          <a:lstStyle/>
          <a:p>
            <a:r>
              <a:rPr lang="en-US" dirty="0" err="1"/>
              <a:t>www.</a:t>
            </a:r>
            <a:r>
              <a:rPr lang="en-US" dirty="0" err="1">
                <a:cs typeface="Poppins" panose="00000500000000000000" pitchFamily="2" charset="0"/>
              </a:rPr>
              <a:t>gatekeeper-systems</a:t>
            </a:r>
            <a:r>
              <a:rPr lang="en-US" dirty="0" err="1"/>
              <a:t>.com</a:t>
            </a:r>
            <a:r>
              <a:rPr lang="en-US" dirty="0"/>
              <a:t> | TSX-V:GSI | OTC:GKPRF</a:t>
            </a:r>
          </a:p>
        </p:txBody>
      </p:sp>
      <p:sp>
        <p:nvSpPr>
          <p:cNvPr id="11" name="Slide Number Placeholder 5">
            <a:extLst>
              <a:ext uri="{FF2B5EF4-FFF2-40B4-BE49-F238E27FC236}">
                <a16:creationId xmlns:a16="http://schemas.microsoft.com/office/drawing/2014/main" id="{48DBE772-FFC9-E64A-BD46-8774F3DCA229}"/>
              </a:ext>
            </a:extLst>
          </p:cNvPr>
          <p:cNvSpPr>
            <a:spLocks noGrp="1"/>
          </p:cNvSpPr>
          <p:nvPr>
            <p:ph type="sldNum" sz="quarter" idx="4"/>
          </p:nvPr>
        </p:nvSpPr>
        <p:spPr>
          <a:xfrm>
            <a:off x="8610600" y="6492807"/>
            <a:ext cx="2743200" cy="365125"/>
          </a:xfrm>
          <a:prstGeom prst="rect">
            <a:avLst/>
          </a:prstGeom>
        </p:spPr>
        <p:txBody>
          <a:bodyPr vert="horz" lIns="91440" tIns="45720" rIns="91440" bIns="45720" rtlCol="0" anchor="ctr"/>
          <a:lstStyle>
            <a:lvl1pPr algn="r">
              <a:defRPr sz="1200">
                <a:solidFill>
                  <a:schemeClr val="bg1"/>
                </a:solidFill>
              </a:defRPr>
            </a:lvl1pPr>
          </a:lstStyle>
          <a:p>
            <a:fld id="{78B70B86-85C2-EF4D-AAB7-417F7A93D158}" type="slidenum">
              <a:rPr lang="en-US" smtClean="0"/>
              <a:pPr/>
              <a:t>‹#›</a:t>
            </a:fld>
            <a:endParaRPr lang="en-US" dirty="0"/>
          </a:p>
        </p:txBody>
      </p:sp>
    </p:spTree>
    <p:extLst>
      <p:ext uri="{BB962C8B-B14F-4D97-AF65-F5344CB8AC3E}">
        <p14:creationId xmlns:p14="http://schemas.microsoft.com/office/powerpoint/2010/main" val="39136428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landline)">
    <p:spTree>
      <p:nvGrpSpPr>
        <p:cNvPr id="1" name=""/>
        <p:cNvGrpSpPr/>
        <p:nvPr/>
      </p:nvGrpSpPr>
      <p:grpSpPr>
        <a:xfrm>
          <a:off x="0" y="0"/>
          <a:ext cx="0" cy="0"/>
          <a:chOff x="0" y="0"/>
          <a:chExt cx="0" cy="0"/>
        </a:xfrm>
      </p:grpSpPr>
      <p:sp>
        <p:nvSpPr>
          <p:cNvPr id="7" name="Rectangle 6"/>
          <p:cNvSpPr/>
          <p:nvPr userDrawn="1"/>
        </p:nvSpPr>
        <p:spPr>
          <a:xfrm>
            <a:off x="4612774" y="349669"/>
            <a:ext cx="7597470" cy="6518007"/>
          </a:xfrm>
          <a:custGeom>
            <a:avLst/>
            <a:gdLst>
              <a:gd name="connsiteX0" fmla="*/ 0 w 5646287"/>
              <a:gd name="connsiteY0" fmla="*/ 0 h 965567"/>
              <a:gd name="connsiteX1" fmla="*/ 5646287 w 5646287"/>
              <a:gd name="connsiteY1" fmla="*/ 0 h 965567"/>
              <a:gd name="connsiteX2" fmla="*/ 5646287 w 5646287"/>
              <a:gd name="connsiteY2" fmla="*/ 965567 h 965567"/>
              <a:gd name="connsiteX3" fmla="*/ 0 w 5646287"/>
              <a:gd name="connsiteY3" fmla="*/ 965567 h 965567"/>
              <a:gd name="connsiteX4" fmla="*/ 0 w 5646287"/>
              <a:gd name="connsiteY4" fmla="*/ 0 h 965567"/>
              <a:gd name="connsiteX0" fmla="*/ 1803400 w 7449687"/>
              <a:gd name="connsiteY0" fmla="*/ 0 h 6426567"/>
              <a:gd name="connsiteX1" fmla="*/ 7449687 w 7449687"/>
              <a:gd name="connsiteY1" fmla="*/ 0 h 6426567"/>
              <a:gd name="connsiteX2" fmla="*/ 7449687 w 7449687"/>
              <a:gd name="connsiteY2" fmla="*/ 965567 h 6426567"/>
              <a:gd name="connsiteX3" fmla="*/ 0 w 7449687"/>
              <a:gd name="connsiteY3" fmla="*/ 6426567 h 6426567"/>
              <a:gd name="connsiteX4" fmla="*/ 1803400 w 7449687"/>
              <a:gd name="connsiteY4" fmla="*/ 0 h 6426567"/>
              <a:gd name="connsiteX0" fmla="*/ 1803400 w 7449687"/>
              <a:gd name="connsiteY0" fmla="*/ 0 h 6426567"/>
              <a:gd name="connsiteX1" fmla="*/ 7449687 w 7449687"/>
              <a:gd name="connsiteY1" fmla="*/ 0 h 6426567"/>
              <a:gd name="connsiteX2" fmla="*/ 7436987 w 7449687"/>
              <a:gd name="connsiteY2" fmla="*/ 6350367 h 6426567"/>
              <a:gd name="connsiteX3" fmla="*/ 0 w 7449687"/>
              <a:gd name="connsiteY3" fmla="*/ 6426567 h 6426567"/>
              <a:gd name="connsiteX4" fmla="*/ 1803400 w 7449687"/>
              <a:gd name="connsiteY4" fmla="*/ 0 h 6426567"/>
              <a:gd name="connsiteX0" fmla="*/ 3479800 w 7449687"/>
              <a:gd name="connsiteY0" fmla="*/ 12700 h 6426567"/>
              <a:gd name="connsiteX1" fmla="*/ 7449687 w 7449687"/>
              <a:gd name="connsiteY1" fmla="*/ 0 h 6426567"/>
              <a:gd name="connsiteX2" fmla="*/ 7436987 w 7449687"/>
              <a:gd name="connsiteY2" fmla="*/ 6350367 h 6426567"/>
              <a:gd name="connsiteX3" fmla="*/ 0 w 7449687"/>
              <a:gd name="connsiteY3" fmla="*/ 6426567 h 6426567"/>
              <a:gd name="connsiteX4" fmla="*/ 3479800 w 7449687"/>
              <a:gd name="connsiteY4" fmla="*/ 12700 h 6426567"/>
              <a:gd name="connsiteX0" fmla="*/ 2660650 w 7449687"/>
              <a:gd name="connsiteY0" fmla="*/ 0 h 6451967"/>
              <a:gd name="connsiteX1" fmla="*/ 7449687 w 7449687"/>
              <a:gd name="connsiteY1" fmla="*/ 25400 h 6451967"/>
              <a:gd name="connsiteX2" fmla="*/ 7436987 w 7449687"/>
              <a:gd name="connsiteY2" fmla="*/ 6375767 h 6451967"/>
              <a:gd name="connsiteX3" fmla="*/ 0 w 7449687"/>
              <a:gd name="connsiteY3" fmla="*/ 6451967 h 6451967"/>
              <a:gd name="connsiteX4" fmla="*/ 2660650 w 7449687"/>
              <a:gd name="connsiteY4" fmla="*/ 0 h 6451967"/>
              <a:gd name="connsiteX0" fmla="*/ 3441700 w 7449687"/>
              <a:gd name="connsiteY0" fmla="*/ 12700 h 6426567"/>
              <a:gd name="connsiteX1" fmla="*/ 7449687 w 7449687"/>
              <a:gd name="connsiteY1" fmla="*/ 0 h 6426567"/>
              <a:gd name="connsiteX2" fmla="*/ 7436987 w 7449687"/>
              <a:gd name="connsiteY2" fmla="*/ 6350367 h 6426567"/>
              <a:gd name="connsiteX3" fmla="*/ 0 w 7449687"/>
              <a:gd name="connsiteY3" fmla="*/ 6426567 h 6426567"/>
              <a:gd name="connsiteX4" fmla="*/ 3441700 w 7449687"/>
              <a:gd name="connsiteY4" fmla="*/ 12700 h 6426567"/>
              <a:gd name="connsiteX0" fmla="*/ 3422650 w 7449687"/>
              <a:gd name="connsiteY0" fmla="*/ 17463 h 6426567"/>
              <a:gd name="connsiteX1" fmla="*/ 7449687 w 7449687"/>
              <a:gd name="connsiteY1" fmla="*/ 0 h 6426567"/>
              <a:gd name="connsiteX2" fmla="*/ 7436987 w 7449687"/>
              <a:gd name="connsiteY2" fmla="*/ 6350367 h 6426567"/>
              <a:gd name="connsiteX3" fmla="*/ 0 w 7449687"/>
              <a:gd name="connsiteY3" fmla="*/ 6426567 h 6426567"/>
              <a:gd name="connsiteX4" fmla="*/ 3422650 w 7449687"/>
              <a:gd name="connsiteY4" fmla="*/ 17463 h 6426567"/>
              <a:gd name="connsiteX0" fmla="*/ 3422650 w 7449687"/>
              <a:gd name="connsiteY0" fmla="*/ 17463 h 6369417"/>
              <a:gd name="connsiteX1" fmla="*/ 7449687 w 7449687"/>
              <a:gd name="connsiteY1" fmla="*/ 0 h 6369417"/>
              <a:gd name="connsiteX2" fmla="*/ 7436987 w 7449687"/>
              <a:gd name="connsiteY2" fmla="*/ 6350367 h 6369417"/>
              <a:gd name="connsiteX3" fmla="*/ 0 w 7449687"/>
              <a:gd name="connsiteY3" fmla="*/ 6369417 h 6369417"/>
              <a:gd name="connsiteX4" fmla="*/ 3422650 w 7449687"/>
              <a:gd name="connsiteY4" fmla="*/ 17463 h 6369417"/>
              <a:gd name="connsiteX0" fmla="*/ 3422650 w 7449687"/>
              <a:gd name="connsiteY0" fmla="*/ 17463 h 6388467"/>
              <a:gd name="connsiteX1" fmla="*/ 7449687 w 7449687"/>
              <a:gd name="connsiteY1" fmla="*/ 0 h 6388467"/>
              <a:gd name="connsiteX2" fmla="*/ 7436987 w 7449687"/>
              <a:gd name="connsiteY2" fmla="*/ 6388467 h 6388467"/>
              <a:gd name="connsiteX3" fmla="*/ 0 w 7449687"/>
              <a:gd name="connsiteY3" fmla="*/ 6369417 h 6388467"/>
              <a:gd name="connsiteX4" fmla="*/ 3422650 w 7449687"/>
              <a:gd name="connsiteY4" fmla="*/ 17463 h 6388467"/>
              <a:gd name="connsiteX0" fmla="*/ 3552190 w 7579227"/>
              <a:gd name="connsiteY0" fmla="*/ 17463 h 6514197"/>
              <a:gd name="connsiteX1" fmla="*/ 7579227 w 7579227"/>
              <a:gd name="connsiteY1" fmla="*/ 0 h 6514197"/>
              <a:gd name="connsiteX2" fmla="*/ 7566527 w 7579227"/>
              <a:gd name="connsiteY2" fmla="*/ 6388467 h 6514197"/>
              <a:gd name="connsiteX3" fmla="*/ 0 w 7579227"/>
              <a:gd name="connsiteY3" fmla="*/ 6514197 h 6514197"/>
              <a:gd name="connsiteX4" fmla="*/ 3552190 w 7579227"/>
              <a:gd name="connsiteY4" fmla="*/ 17463 h 6514197"/>
              <a:gd name="connsiteX0" fmla="*/ 3552190 w 7579227"/>
              <a:gd name="connsiteY0" fmla="*/ 17463 h 6518007"/>
              <a:gd name="connsiteX1" fmla="*/ 7579227 w 7579227"/>
              <a:gd name="connsiteY1" fmla="*/ 0 h 6518007"/>
              <a:gd name="connsiteX2" fmla="*/ 7558907 w 7579227"/>
              <a:gd name="connsiteY2" fmla="*/ 6518007 h 6518007"/>
              <a:gd name="connsiteX3" fmla="*/ 0 w 7579227"/>
              <a:gd name="connsiteY3" fmla="*/ 6514197 h 6518007"/>
              <a:gd name="connsiteX4" fmla="*/ 3552190 w 7579227"/>
              <a:gd name="connsiteY4" fmla="*/ 17463 h 6518007"/>
              <a:gd name="connsiteX0" fmla="*/ 3552190 w 7597470"/>
              <a:gd name="connsiteY0" fmla="*/ 17463 h 6518007"/>
              <a:gd name="connsiteX1" fmla="*/ 7579227 w 7597470"/>
              <a:gd name="connsiteY1" fmla="*/ 0 h 6518007"/>
              <a:gd name="connsiteX2" fmla="*/ 7597007 w 7597470"/>
              <a:gd name="connsiteY2" fmla="*/ 6518007 h 6518007"/>
              <a:gd name="connsiteX3" fmla="*/ 0 w 7597470"/>
              <a:gd name="connsiteY3" fmla="*/ 6514197 h 6518007"/>
              <a:gd name="connsiteX4" fmla="*/ 3552190 w 7597470"/>
              <a:gd name="connsiteY4" fmla="*/ 17463 h 6518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7470" h="6518007">
                <a:moveTo>
                  <a:pt x="3552190" y="17463"/>
                </a:moveTo>
                <a:lnTo>
                  <a:pt x="7579227" y="0"/>
                </a:lnTo>
                <a:cubicBezTo>
                  <a:pt x="7574994" y="2116789"/>
                  <a:pt x="7601240" y="4401218"/>
                  <a:pt x="7597007" y="6518007"/>
                </a:cubicBezTo>
                <a:lnTo>
                  <a:pt x="0" y="6514197"/>
                </a:lnTo>
                <a:lnTo>
                  <a:pt x="3552190" y="17463"/>
                </a:lnTo>
                <a:close/>
              </a:path>
            </a:pathLst>
          </a:custGeom>
          <a:solidFill>
            <a:srgbClr val="FBD80F"/>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ctrTitle" hasCustomPrompt="1"/>
          </p:nvPr>
        </p:nvSpPr>
        <p:spPr>
          <a:xfrm>
            <a:off x="409574" y="2182707"/>
            <a:ext cx="4986956" cy="1475013"/>
          </a:xfrm>
          <a:effectLst/>
        </p:spPr>
        <p:txBody>
          <a:bodyPr anchor="b">
            <a:normAutofit/>
          </a:bodyPr>
          <a:lstStyle>
            <a:lvl1pPr>
              <a:defRPr sz="3600" b="1">
                <a:solidFill>
                  <a:schemeClr val="tx1"/>
                </a:solidFill>
                <a:latin typeface="Helvetica" pitchFamily="2" charset="0"/>
              </a:defRPr>
            </a:lvl1pPr>
          </a:lstStyle>
          <a:p>
            <a:r>
              <a:rPr lang="en-US" dirty="0"/>
              <a:t>Click to edit title</a:t>
            </a:r>
          </a:p>
        </p:txBody>
      </p:sp>
      <p:sp>
        <p:nvSpPr>
          <p:cNvPr id="3" name="Subtitle 2"/>
          <p:cNvSpPr>
            <a:spLocks noGrp="1"/>
          </p:cNvSpPr>
          <p:nvPr>
            <p:ph type="subTitle" idx="1" hasCustomPrompt="1"/>
          </p:nvPr>
        </p:nvSpPr>
        <p:spPr>
          <a:xfrm>
            <a:off x="408213" y="3858360"/>
            <a:ext cx="4638832" cy="362455"/>
          </a:xfrm>
        </p:spPr>
        <p:txBody>
          <a:bodyPr anchor="t">
            <a:normAutofit/>
          </a:bodyPr>
          <a:lstStyle>
            <a:lvl1pPr marL="0" indent="0" algn="l">
              <a:buNone/>
              <a:defRPr sz="1600" b="1" cap="all">
                <a:solidFill>
                  <a:schemeClr val="accent2"/>
                </a:solidFill>
                <a:latin typeface="Helvetica"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NAME</a:t>
            </a:r>
          </a:p>
        </p:txBody>
      </p:sp>
      <p:sp>
        <p:nvSpPr>
          <p:cNvPr id="14" name="Picture Placeholder 13">
            <a:extLst>
              <a:ext uri="{FF2B5EF4-FFF2-40B4-BE49-F238E27FC236}">
                <a16:creationId xmlns:a16="http://schemas.microsoft.com/office/drawing/2014/main" id="{CA025CC6-D3F2-4F0E-BEAC-671637D44E11}"/>
              </a:ext>
            </a:extLst>
          </p:cNvPr>
          <p:cNvSpPr>
            <a:spLocks noGrp="1"/>
          </p:cNvSpPr>
          <p:nvPr>
            <p:ph type="pic" sz="quarter" idx="10"/>
          </p:nvPr>
        </p:nvSpPr>
        <p:spPr>
          <a:xfrm>
            <a:off x="4843367" y="330469"/>
            <a:ext cx="7427596" cy="6524625"/>
          </a:xfrm>
          <a:custGeom>
            <a:avLst/>
            <a:gdLst>
              <a:gd name="connsiteX0" fmla="*/ 0 w 2816225"/>
              <a:gd name="connsiteY0" fmla="*/ 0 h 2781300"/>
              <a:gd name="connsiteX1" fmla="*/ 2352666 w 2816225"/>
              <a:gd name="connsiteY1" fmla="*/ 0 h 2781300"/>
              <a:gd name="connsiteX2" fmla="*/ 2816225 w 2816225"/>
              <a:gd name="connsiteY2" fmla="*/ 463559 h 2781300"/>
              <a:gd name="connsiteX3" fmla="*/ 2816225 w 2816225"/>
              <a:gd name="connsiteY3" fmla="*/ 2781300 h 2781300"/>
              <a:gd name="connsiteX4" fmla="*/ 2816225 w 2816225"/>
              <a:gd name="connsiteY4" fmla="*/ 2781300 h 2781300"/>
              <a:gd name="connsiteX5" fmla="*/ 463559 w 2816225"/>
              <a:gd name="connsiteY5" fmla="*/ 2781300 h 2781300"/>
              <a:gd name="connsiteX6" fmla="*/ 0 w 2816225"/>
              <a:gd name="connsiteY6" fmla="*/ 2317741 h 2781300"/>
              <a:gd name="connsiteX7" fmla="*/ 0 w 2816225"/>
              <a:gd name="connsiteY7" fmla="*/ 0 h 2781300"/>
              <a:gd name="connsiteX0" fmla="*/ 1422400 w 2816225"/>
              <a:gd name="connsiteY0" fmla="*/ 0 h 2794000"/>
              <a:gd name="connsiteX1" fmla="*/ 2352666 w 2816225"/>
              <a:gd name="connsiteY1" fmla="*/ 12700 h 2794000"/>
              <a:gd name="connsiteX2" fmla="*/ 2816225 w 2816225"/>
              <a:gd name="connsiteY2" fmla="*/ 476259 h 2794000"/>
              <a:gd name="connsiteX3" fmla="*/ 2816225 w 2816225"/>
              <a:gd name="connsiteY3" fmla="*/ 2794000 h 2794000"/>
              <a:gd name="connsiteX4" fmla="*/ 2816225 w 2816225"/>
              <a:gd name="connsiteY4" fmla="*/ 2794000 h 2794000"/>
              <a:gd name="connsiteX5" fmla="*/ 463559 w 2816225"/>
              <a:gd name="connsiteY5" fmla="*/ 2794000 h 2794000"/>
              <a:gd name="connsiteX6" fmla="*/ 0 w 2816225"/>
              <a:gd name="connsiteY6" fmla="*/ 2330441 h 2794000"/>
              <a:gd name="connsiteX7" fmla="*/ 1422400 w 2816225"/>
              <a:gd name="connsiteY7" fmla="*/ 0 h 2794000"/>
              <a:gd name="connsiteX0" fmla="*/ 1803400 w 3197225"/>
              <a:gd name="connsiteY0" fmla="*/ 0 h 2800341"/>
              <a:gd name="connsiteX1" fmla="*/ 2733666 w 3197225"/>
              <a:gd name="connsiteY1" fmla="*/ 12700 h 2800341"/>
              <a:gd name="connsiteX2" fmla="*/ 3197225 w 3197225"/>
              <a:gd name="connsiteY2" fmla="*/ 476259 h 2800341"/>
              <a:gd name="connsiteX3" fmla="*/ 3197225 w 3197225"/>
              <a:gd name="connsiteY3" fmla="*/ 2794000 h 2800341"/>
              <a:gd name="connsiteX4" fmla="*/ 3197225 w 3197225"/>
              <a:gd name="connsiteY4" fmla="*/ 2794000 h 2800341"/>
              <a:gd name="connsiteX5" fmla="*/ 844559 w 3197225"/>
              <a:gd name="connsiteY5" fmla="*/ 2794000 h 2800341"/>
              <a:gd name="connsiteX6" fmla="*/ 0 w 3197225"/>
              <a:gd name="connsiteY6" fmla="*/ 2800341 h 2800341"/>
              <a:gd name="connsiteX7" fmla="*/ 1803400 w 3197225"/>
              <a:gd name="connsiteY7" fmla="*/ 0 h 2800341"/>
              <a:gd name="connsiteX0" fmla="*/ 1803400 w 3197225"/>
              <a:gd name="connsiteY0" fmla="*/ 0 h 2800341"/>
              <a:gd name="connsiteX1" fmla="*/ 2733666 w 3197225"/>
              <a:gd name="connsiteY1" fmla="*/ 12700 h 2800341"/>
              <a:gd name="connsiteX2" fmla="*/ 3197225 w 3197225"/>
              <a:gd name="connsiteY2" fmla="*/ 2794000 h 2800341"/>
              <a:gd name="connsiteX3" fmla="*/ 3197225 w 3197225"/>
              <a:gd name="connsiteY3" fmla="*/ 2794000 h 2800341"/>
              <a:gd name="connsiteX4" fmla="*/ 844559 w 3197225"/>
              <a:gd name="connsiteY4" fmla="*/ 2794000 h 2800341"/>
              <a:gd name="connsiteX5" fmla="*/ 0 w 3197225"/>
              <a:gd name="connsiteY5" fmla="*/ 2800341 h 2800341"/>
              <a:gd name="connsiteX6" fmla="*/ 1803400 w 3197225"/>
              <a:gd name="connsiteY6" fmla="*/ 0 h 2800341"/>
              <a:gd name="connsiteX0" fmla="*/ 1803400 w 3197225"/>
              <a:gd name="connsiteY0" fmla="*/ 0 h 2857500"/>
              <a:gd name="connsiteX1" fmla="*/ 2733666 w 3197225"/>
              <a:gd name="connsiteY1" fmla="*/ 12700 h 2857500"/>
              <a:gd name="connsiteX2" fmla="*/ 3197225 w 3197225"/>
              <a:gd name="connsiteY2" fmla="*/ 2794000 h 2857500"/>
              <a:gd name="connsiteX3" fmla="*/ 2879725 w 3197225"/>
              <a:gd name="connsiteY3" fmla="*/ 2857500 h 2857500"/>
              <a:gd name="connsiteX4" fmla="*/ 844559 w 3197225"/>
              <a:gd name="connsiteY4" fmla="*/ 2794000 h 2857500"/>
              <a:gd name="connsiteX5" fmla="*/ 0 w 3197225"/>
              <a:gd name="connsiteY5" fmla="*/ 2800341 h 2857500"/>
              <a:gd name="connsiteX6" fmla="*/ 1803400 w 3197225"/>
              <a:gd name="connsiteY6" fmla="*/ 0 h 2857500"/>
              <a:gd name="connsiteX0" fmla="*/ 1803400 w 3197225"/>
              <a:gd name="connsiteY0" fmla="*/ 0 h 2800341"/>
              <a:gd name="connsiteX1" fmla="*/ 2733666 w 3197225"/>
              <a:gd name="connsiteY1" fmla="*/ 12700 h 2800341"/>
              <a:gd name="connsiteX2" fmla="*/ 3197225 w 3197225"/>
              <a:gd name="connsiteY2" fmla="*/ 2794000 h 2800341"/>
              <a:gd name="connsiteX3" fmla="*/ 844559 w 3197225"/>
              <a:gd name="connsiteY3" fmla="*/ 2794000 h 2800341"/>
              <a:gd name="connsiteX4" fmla="*/ 0 w 3197225"/>
              <a:gd name="connsiteY4" fmla="*/ 2800341 h 2800341"/>
              <a:gd name="connsiteX5" fmla="*/ 1803400 w 3197225"/>
              <a:gd name="connsiteY5" fmla="*/ 0 h 2800341"/>
              <a:gd name="connsiteX0" fmla="*/ 1803400 w 3197225"/>
              <a:gd name="connsiteY0" fmla="*/ 0 h 2800341"/>
              <a:gd name="connsiteX1" fmla="*/ 2733666 w 3197225"/>
              <a:gd name="connsiteY1" fmla="*/ 12700 h 2800341"/>
              <a:gd name="connsiteX2" fmla="*/ 3197225 w 3197225"/>
              <a:gd name="connsiteY2" fmla="*/ 2794000 h 2800341"/>
              <a:gd name="connsiteX3" fmla="*/ 0 w 3197225"/>
              <a:gd name="connsiteY3" fmla="*/ 2800341 h 2800341"/>
              <a:gd name="connsiteX4" fmla="*/ 1803400 w 3197225"/>
              <a:gd name="connsiteY4" fmla="*/ 0 h 2800341"/>
              <a:gd name="connsiteX0" fmla="*/ 1803400 w 3197225"/>
              <a:gd name="connsiteY0" fmla="*/ 0 h 2800341"/>
              <a:gd name="connsiteX1" fmla="*/ 3096523 w 3197225"/>
              <a:gd name="connsiteY1" fmla="*/ 27214 h 2800341"/>
              <a:gd name="connsiteX2" fmla="*/ 3197225 w 3197225"/>
              <a:gd name="connsiteY2" fmla="*/ 2794000 h 2800341"/>
              <a:gd name="connsiteX3" fmla="*/ 0 w 3197225"/>
              <a:gd name="connsiteY3" fmla="*/ 2800341 h 2800341"/>
              <a:gd name="connsiteX4" fmla="*/ 1803400 w 3197225"/>
              <a:gd name="connsiteY4" fmla="*/ 0 h 2800341"/>
              <a:gd name="connsiteX0" fmla="*/ 1803400 w 9294123"/>
              <a:gd name="connsiteY0" fmla="*/ 292100 h 3092441"/>
              <a:gd name="connsiteX1" fmla="*/ 9294123 w 9294123"/>
              <a:gd name="connsiteY1" fmla="*/ 0 h 3092441"/>
              <a:gd name="connsiteX2" fmla="*/ 3197225 w 9294123"/>
              <a:gd name="connsiteY2" fmla="*/ 3086100 h 3092441"/>
              <a:gd name="connsiteX3" fmla="*/ 0 w 9294123"/>
              <a:gd name="connsiteY3" fmla="*/ 3092441 h 3092441"/>
              <a:gd name="connsiteX4" fmla="*/ 1803400 w 9294123"/>
              <a:gd name="connsiteY4" fmla="*/ 292100 h 3092441"/>
              <a:gd name="connsiteX0" fmla="*/ 1803400 w 9294123"/>
              <a:gd name="connsiteY0" fmla="*/ 292100 h 6424386"/>
              <a:gd name="connsiteX1" fmla="*/ 9294123 w 9294123"/>
              <a:gd name="connsiteY1" fmla="*/ 0 h 6424386"/>
              <a:gd name="connsiteX2" fmla="*/ 9249683 w 9294123"/>
              <a:gd name="connsiteY2" fmla="*/ 6424386 h 6424386"/>
              <a:gd name="connsiteX3" fmla="*/ 0 w 9294123"/>
              <a:gd name="connsiteY3" fmla="*/ 3092441 h 6424386"/>
              <a:gd name="connsiteX4" fmla="*/ 1803400 w 9294123"/>
              <a:gd name="connsiteY4" fmla="*/ 292100 h 6424386"/>
              <a:gd name="connsiteX0" fmla="*/ 0 w 7490723"/>
              <a:gd name="connsiteY0" fmla="*/ 292100 h 6424386"/>
              <a:gd name="connsiteX1" fmla="*/ 7490723 w 7490723"/>
              <a:gd name="connsiteY1" fmla="*/ 0 h 6424386"/>
              <a:gd name="connsiteX2" fmla="*/ 7446283 w 7490723"/>
              <a:gd name="connsiteY2" fmla="*/ 6424386 h 6424386"/>
              <a:gd name="connsiteX3" fmla="*/ 39914 w 7490723"/>
              <a:gd name="connsiteY3" fmla="*/ 6329127 h 6424386"/>
              <a:gd name="connsiteX4" fmla="*/ 0 w 7490723"/>
              <a:gd name="connsiteY4" fmla="*/ 292100 h 6424386"/>
              <a:gd name="connsiteX0" fmla="*/ 0 w 7490723"/>
              <a:gd name="connsiteY0" fmla="*/ 292100 h 6351814"/>
              <a:gd name="connsiteX1" fmla="*/ 7490723 w 7490723"/>
              <a:gd name="connsiteY1" fmla="*/ 0 h 6351814"/>
              <a:gd name="connsiteX2" fmla="*/ 7373711 w 7490723"/>
              <a:gd name="connsiteY2" fmla="*/ 6351814 h 6351814"/>
              <a:gd name="connsiteX3" fmla="*/ 39914 w 7490723"/>
              <a:gd name="connsiteY3" fmla="*/ 6329127 h 6351814"/>
              <a:gd name="connsiteX4" fmla="*/ 0 w 7490723"/>
              <a:gd name="connsiteY4" fmla="*/ 292100 h 6351814"/>
              <a:gd name="connsiteX0" fmla="*/ 0 w 7490723"/>
              <a:gd name="connsiteY0" fmla="*/ 292100 h 6372670"/>
              <a:gd name="connsiteX1" fmla="*/ 7490723 w 7490723"/>
              <a:gd name="connsiteY1" fmla="*/ 0 h 6372670"/>
              <a:gd name="connsiteX2" fmla="*/ 7373711 w 7490723"/>
              <a:gd name="connsiteY2" fmla="*/ 6351814 h 6372670"/>
              <a:gd name="connsiteX3" fmla="*/ 54428 w 7490723"/>
              <a:gd name="connsiteY3" fmla="*/ 6372670 h 6372670"/>
              <a:gd name="connsiteX4" fmla="*/ 0 w 7490723"/>
              <a:gd name="connsiteY4" fmla="*/ 292100 h 6372670"/>
              <a:gd name="connsiteX0" fmla="*/ 3443515 w 7436295"/>
              <a:gd name="connsiteY0" fmla="*/ 1815 h 6372670"/>
              <a:gd name="connsiteX1" fmla="*/ 7436295 w 7436295"/>
              <a:gd name="connsiteY1" fmla="*/ 0 h 6372670"/>
              <a:gd name="connsiteX2" fmla="*/ 7319283 w 7436295"/>
              <a:gd name="connsiteY2" fmla="*/ 6351814 h 6372670"/>
              <a:gd name="connsiteX3" fmla="*/ 0 w 7436295"/>
              <a:gd name="connsiteY3" fmla="*/ 6372670 h 6372670"/>
              <a:gd name="connsiteX4" fmla="*/ 3443515 w 7436295"/>
              <a:gd name="connsiteY4" fmla="*/ 1815 h 6372670"/>
              <a:gd name="connsiteX0" fmla="*/ 3443515 w 7436295"/>
              <a:gd name="connsiteY0" fmla="*/ 1815 h 6372670"/>
              <a:gd name="connsiteX1" fmla="*/ 7436295 w 7436295"/>
              <a:gd name="connsiteY1" fmla="*/ 0 h 6372670"/>
              <a:gd name="connsiteX2" fmla="*/ 7420883 w 7436295"/>
              <a:gd name="connsiteY2" fmla="*/ 6351814 h 6372670"/>
              <a:gd name="connsiteX3" fmla="*/ 0 w 7436295"/>
              <a:gd name="connsiteY3" fmla="*/ 6372670 h 6372670"/>
              <a:gd name="connsiteX4" fmla="*/ 3443515 w 7436295"/>
              <a:gd name="connsiteY4" fmla="*/ 1815 h 6372670"/>
              <a:gd name="connsiteX0" fmla="*/ 3443515 w 7436295"/>
              <a:gd name="connsiteY0" fmla="*/ 0 h 6370855"/>
              <a:gd name="connsiteX1" fmla="*/ 7436295 w 7436295"/>
              <a:gd name="connsiteY1" fmla="*/ 12699 h 6370855"/>
              <a:gd name="connsiteX2" fmla="*/ 7420883 w 7436295"/>
              <a:gd name="connsiteY2" fmla="*/ 6349999 h 6370855"/>
              <a:gd name="connsiteX3" fmla="*/ 0 w 7436295"/>
              <a:gd name="connsiteY3" fmla="*/ 6370855 h 6370855"/>
              <a:gd name="connsiteX4" fmla="*/ 3443515 w 7436295"/>
              <a:gd name="connsiteY4" fmla="*/ 0 h 6370855"/>
              <a:gd name="connsiteX0" fmla="*/ 3449865 w 7442645"/>
              <a:gd name="connsiteY0" fmla="*/ 0 h 6358155"/>
              <a:gd name="connsiteX1" fmla="*/ 7442645 w 7442645"/>
              <a:gd name="connsiteY1" fmla="*/ 12699 h 6358155"/>
              <a:gd name="connsiteX2" fmla="*/ 7427233 w 7442645"/>
              <a:gd name="connsiteY2" fmla="*/ 6349999 h 6358155"/>
              <a:gd name="connsiteX3" fmla="*/ 0 w 7442645"/>
              <a:gd name="connsiteY3" fmla="*/ 6358155 h 6358155"/>
              <a:gd name="connsiteX4" fmla="*/ 3449865 w 7442645"/>
              <a:gd name="connsiteY4" fmla="*/ 0 h 6358155"/>
              <a:gd name="connsiteX0" fmla="*/ 3449865 w 7444539"/>
              <a:gd name="connsiteY0" fmla="*/ 0 h 6358155"/>
              <a:gd name="connsiteX1" fmla="*/ 7442645 w 7444539"/>
              <a:gd name="connsiteY1" fmla="*/ 12699 h 6358155"/>
              <a:gd name="connsiteX2" fmla="*/ 7443108 w 7444539"/>
              <a:gd name="connsiteY2" fmla="*/ 6356349 h 6358155"/>
              <a:gd name="connsiteX3" fmla="*/ 0 w 7444539"/>
              <a:gd name="connsiteY3" fmla="*/ 6358155 h 6358155"/>
              <a:gd name="connsiteX4" fmla="*/ 3449865 w 7444539"/>
              <a:gd name="connsiteY4" fmla="*/ 0 h 6358155"/>
              <a:gd name="connsiteX0" fmla="*/ 3670845 w 7665519"/>
              <a:gd name="connsiteY0" fmla="*/ 0 h 6356349"/>
              <a:gd name="connsiteX1" fmla="*/ 7663625 w 7665519"/>
              <a:gd name="connsiteY1" fmla="*/ 12699 h 6356349"/>
              <a:gd name="connsiteX2" fmla="*/ 7664088 w 7665519"/>
              <a:gd name="connsiteY2" fmla="*/ 6356349 h 6356349"/>
              <a:gd name="connsiteX3" fmla="*/ 0 w 7665519"/>
              <a:gd name="connsiteY3" fmla="*/ 6342915 h 6356349"/>
              <a:gd name="connsiteX4" fmla="*/ 3670845 w 7665519"/>
              <a:gd name="connsiteY4" fmla="*/ 0 h 6356349"/>
              <a:gd name="connsiteX0" fmla="*/ 3419385 w 7414059"/>
              <a:gd name="connsiteY0" fmla="*/ 0 h 6381015"/>
              <a:gd name="connsiteX1" fmla="*/ 7412165 w 7414059"/>
              <a:gd name="connsiteY1" fmla="*/ 12699 h 6381015"/>
              <a:gd name="connsiteX2" fmla="*/ 7412628 w 7414059"/>
              <a:gd name="connsiteY2" fmla="*/ 6356349 h 6381015"/>
              <a:gd name="connsiteX3" fmla="*/ 0 w 7414059"/>
              <a:gd name="connsiteY3" fmla="*/ 6381015 h 6381015"/>
              <a:gd name="connsiteX4" fmla="*/ 3419385 w 7414059"/>
              <a:gd name="connsiteY4" fmla="*/ 0 h 6381015"/>
              <a:gd name="connsiteX0" fmla="*/ 3419385 w 7412762"/>
              <a:gd name="connsiteY0" fmla="*/ 44451 h 6425466"/>
              <a:gd name="connsiteX1" fmla="*/ 7278815 w 7412762"/>
              <a:gd name="connsiteY1" fmla="*/ 0 h 6425466"/>
              <a:gd name="connsiteX2" fmla="*/ 7412628 w 7412762"/>
              <a:gd name="connsiteY2" fmla="*/ 6400800 h 6425466"/>
              <a:gd name="connsiteX3" fmla="*/ 0 w 7412762"/>
              <a:gd name="connsiteY3" fmla="*/ 6425466 h 6425466"/>
              <a:gd name="connsiteX4" fmla="*/ 3419385 w 7412762"/>
              <a:gd name="connsiteY4" fmla="*/ 44451 h 6425466"/>
              <a:gd name="connsiteX0" fmla="*/ 3419385 w 7308317"/>
              <a:gd name="connsiteY0" fmla="*/ 44451 h 6425466"/>
              <a:gd name="connsiteX1" fmla="*/ 7278815 w 7308317"/>
              <a:gd name="connsiteY1" fmla="*/ 0 h 6425466"/>
              <a:gd name="connsiteX2" fmla="*/ 7307853 w 7308317"/>
              <a:gd name="connsiteY2" fmla="*/ 6410325 h 6425466"/>
              <a:gd name="connsiteX3" fmla="*/ 0 w 7308317"/>
              <a:gd name="connsiteY3" fmla="*/ 6425466 h 6425466"/>
              <a:gd name="connsiteX4" fmla="*/ 3419385 w 7308317"/>
              <a:gd name="connsiteY4" fmla="*/ 44451 h 6425466"/>
              <a:gd name="connsiteX0" fmla="*/ 3487965 w 7376897"/>
              <a:gd name="connsiteY0" fmla="*/ 44451 h 6516906"/>
              <a:gd name="connsiteX1" fmla="*/ 7347395 w 7376897"/>
              <a:gd name="connsiteY1" fmla="*/ 0 h 6516906"/>
              <a:gd name="connsiteX2" fmla="*/ 7376433 w 7376897"/>
              <a:gd name="connsiteY2" fmla="*/ 6410325 h 6516906"/>
              <a:gd name="connsiteX3" fmla="*/ 0 w 7376897"/>
              <a:gd name="connsiteY3" fmla="*/ 6516906 h 6516906"/>
              <a:gd name="connsiteX4" fmla="*/ 3487965 w 7376897"/>
              <a:gd name="connsiteY4" fmla="*/ 44451 h 6516906"/>
              <a:gd name="connsiteX0" fmla="*/ 3487965 w 7347395"/>
              <a:gd name="connsiteY0" fmla="*/ 44451 h 6516906"/>
              <a:gd name="connsiteX1" fmla="*/ 7347395 w 7347395"/>
              <a:gd name="connsiteY1" fmla="*/ 0 h 6516906"/>
              <a:gd name="connsiteX2" fmla="*/ 6622053 w 7347395"/>
              <a:gd name="connsiteY2" fmla="*/ 5694045 h 6516906"/>
              <a:gd name="connsiteX3" fmla="*/ 0 w 7347395"/>
              <a:gd name="connsiteY3" fmla="*/ 6516906 h 6516906"/>
              <a:gd name="connsiteX4" fmla="*/ 3487965 w 7347395"/>
              <a:gd name="connsiteY4" fmla="*/ 44451 h 6516906"/>
              <a:gd name="connsiteX0" fmla="*/ 3487965 w 7347395"/>
              <a:gd name="connsiteY0" fmla="*/ 44451 h 6516906"/>
              <a:gd name="connsiteX1" fmla="*/ 7347395 w 7347395"/>
              <a:gd name="connsiteY1" fmla="*/ 0 h 6516906"/>
              <a:gd name="connsiteX2" fmla="*/ 6538233 w 7347395"/>
              <a:gd name="connsiteY2" fmla="*/ 5602605 h 6516906"/>
              <a:gd name="connsiteX3" fmla="*/ 0 w 7347395"/>
              <a:gd name="connsiteY3" fmla="*/ 6516906 h 6516906"/>
              <a:gd name="connsiteX4" fmla="*/ 3487965 w 7347395"/>
              <a:gd name="connsiteY4" fmla="*/ 44451 h 6516906"/>
              <a:gd name="connsiteX0" fmla="*/ 3487965 w 7347395"/>
              <a:gd name="connsiteY0" fmla="*/ 44451 h 6516906"/>
              <a:gd name="connsiteX1" fmla="*/ 7347395 w 7347395"/>
              <a:gd name="connsiteY1" fmla="*/ 0 h 6516906"/>
              <a:gd name="connsiteX2" fmla="*/ 6538233 w 7347395"/>
              <a:gd name="connsiteY2" fmla="*/ 5602605 h 6516906"/>
              <a:gd name="connsiteX3" fmla="*/ 0 w 7347395"/>
              <a:gd name="connsiteY3" fmla="*/ 6516906 h 6516906"/>
              <a:gd name="connsiteX4" fmla="*/ 3487965 w 7347395"/>
              <a:gd name="connsiteY4" fmla="*/ 44451 h 6516906"/>
              <a:gd name="connsiteX0" fmla="*/ 3487965 w 7384053"/>
              <a:gd name="connsiteY0" fmla="*/ 44451 h 6524625"/>
              <a:gd name="connsiteX1" fmla="*/ 7347395 w 7384053"/>
              <a:gd name="connsiteY1" fmla="*/ 0 h 6524625"/>
              <a:gd name="connsiteX2" fmla="*/ 7384053 w 7384053"/>
              <a:gd name="connsiteY2" fmla="*/ 6524625 h 6524625"/>
              <a:gd name="connsiteX3" fmla="*/ 0 w 7384053"/>
              <a:gd name="connsiteY3" fmla="*/ 6516906 h 6524625"/>
              <a:gd name="connsiteX4" fmla="*/ 3487965 w 7384053"/>
              <a:gd name="connsiteY4" fmla="*/ 44451 h 6524625"/>
              <a:gd name="connsiteX0" fmla="*/ 3533685 w 7384053"/>
              <a:gd name="connsiteY0" fmla="*/ 257811 h 6524625"/>
              <a:gd name="connsiteX1" fmla="*/ 7347395 w 7384053"/>
              <a:gd name="connsiteY1" fmla="*/ 0 h 6524625"/>
              <a:gd name="connsiteX2" fmla="*/ 7384053 w 7384053"/>
              <a:gd name="connsiteY2" fmla="*/ 6524625 h 6524625"/>
              <a:gd name="connsiteX3" fmla="*/ 0 w 7384053"/>
              <a:gd name="connsiteY3" fmla="*/ 6516906 h 6524625"/>
              <a:gd name="connsiteX4" fmla="*/ 3533685 w 7384053"/>
              <a:gd name="connsiteY4" fmla="*/ 257811 h 6524625"/>
              <a:gd name="connsiteX0" fmla="*/ 3503205 w 7384053"/>
              <a:gd name="connsiteY0" fmla="*/ 21591 h 6524625"/>
              <a:gd name="connsiteX1" fmla="*/ 7347395 w 7384053"/>
              <a:gd name="connsiteY1" fmla="*/ 0 h 6524625"/>
              <a:gd name="connsiteX2" fmla="*/ 7384053 w 7384053"/>
              <a:gd name="connsiteY2" fmla="*/ 6524625 h 6524625"/>
              <a:gd name="connsiteX3" fmla="*/ 0 w 7384053"/>
              <a:gd name="connsiteY3" fmla="*/ 6516906 h 6524625"/>
              <a:gd name="connsiteX4" fmla="*/ 3503205 w 7384053"/>
              <a:gd name="connsiteY4" fmla="*/ 21591 h 6524625"/>
              <a:gd name="connsiteX0" fmla="*/ 3503205 w 7384053"/>
              <a:gd name="connsiteY0" fmla="*/ 21591 h 6524625"/>
              <a:gd name="connsiteX1" fmla="*/ 7377875 w 7384053"/>
              <a:gd name="connsiteY1" fmla="*/ 0 h 6524625"/>
              <a:gd name="connsiteX2" fmla="*/ 7384053 w 7384053"/>
              <a:gd name="connsiteY2" fmla="*/ 6524625 h 6524625"/>
              <a:gd name="connsiteX3" fmla="*/ 0 w 7384053"/>
              <a:gd name="connsiteY3" fmla="*/ 6516906 h 6524625"/>
              <a:gd name="connsiteX4" fmla="*/ 3503205 w 7384053"/>
              <a:gd name="connsiteY4" fmla="*/ 21591 h 6524625"/>
              <a:gd name="connsiteX0" fmla="*/ 3546748 w 7427596"/>
              <a:gd name="connsiteY0" fmla="*/ 21591 h 6524625"/>
              <a:gd name="connsiteX1" fmla="*/ 7421418 w 7427596"/>
              <a:gd name="connsiteY1" fmla="*/ 0 h 6524625"/>
              <a:gd name="connsiteX2" fmla="*/ 7427596 w 7427596"/>
              <a:gd name="connsiteY2" fmla="*/ 6524625 h 6524625"/>
              <a:gd name="connsiteX3" fmla="*/ 0 w 7427596"/>
              <a:gd name="connsiteY3" fmla="*/ 6516906 h 6524625"/>
              <a:gd name="connsiteX4" fmla="*/ 3546748 w 7427596"/>
              <a:gd name="connsiteY4" fmla="*/ 21591 h 6524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7596" h="6524625">
                <a:moveTo>
                  <a:pt x="3546748" y="21591"/>
                </a:moveTo>
                <a:lnTo>
                  <a:pt x="7421418" y="0"/>
                </a:lnTo>
                <a:cubicBezTo>
                  <a:pt x="7423477" y="2174875"/>
                  <a:pt x="7425537" y="4349750"/>
                  <a:pt x="7427596" y="6524625"/>
                </a:cubicBezTo>
                <a:lnTo>
                  <a:pt x="0" y="6516906"/>
                </a:lnTo>
                <a:lnTo>
                  <a:pt x="3546748" y="21591"/>
                </a:lnTo>
                <a:close/>
              </a:path>
            </a:pathLst>
          </a:custGeom>
        </p:spPr>
        <p:txBody>
          <a:bodyPr/>
          <a:lstStyle>
            <a:lvl1pPr marL="0" indent="0" algn="ctr">
              <a:buNone/>
              <a:defRPr/>
            </a:lvl1pPr>
          </a:lstStyle>
          <a:p>
            <a:r>
              <a:rPr lang="en-US" dirty="0"/>
              <a:t>Click icon to add picture</a:t>
            </a:r>
            <a:endParaRPr lang="en-CA" dirty="0"/>
          </a:p>
        </p:txBody>
      </p:sp>
      <p:sp>
        <p:nvSpPr>
          <p:cNvPr id="25" name="Text Placeholder 22">
            <a:extLst>
              <a:ext uri="{FF2B5EF4-FFF2-40B4-BE49-F238E27FC236}">
                <a16:creationId xmlns:a16="http://schemas.microsoft.com/office/drawing/2014/main" id="{53103C92-0EC6-43B8-AD2B-02BC4442C29E}"/>
              </a:ext>
            </a:extLst>
          </p:cNvPr>
          <p:cNvSpPr>
            <a:spLocks noGrp="1"/>
          </p:cNvSpPr>
          <p:nvPr>
            <p:ph type="body" sz="quarter" idx="11" hasCustomPrompt="1"/>
          </p:nvPr>
        </p:nvSpPr>
        <p:spPr>
          <a:xfrm>
            <a:off x="1042892" y="5102114"/>
            <a:ext cx="3569882" cy="356529"/>
          </a:xfrm>
        </p:spPr>
        <p:txBody>
          <a:bodyPr anchor="t" anchorCtr="0">
            <a:normAutofit/>
          </a:bodyPr>
          <a:lstStyle>
            <a:lvl1pPr marL="0" indent="0">
              <a:spcBef>
                <a:spcPts val="0"/>
              </a:spcBef>
              <a:spcAft>
                <a:spcPts val="0"/>
              </a:spcAft>
              <a:buNone/>
              <a:defRPr sz="1400" b="0" i="0">
                <a:latin typeface="Helvetica Light" panose="020B0403020202020204" pitchFamily="34" charset="0"/>
              </a:defRPr>
            </a:lvl1pPr>
            <a:lvl2pPr marL="324000" indent="0">
              <a:spcBef>
                <a:spcPts val="0"/>
              </a:spcBef>
              <a:spcAft>
                <a:spcPts val="0"/>
              </a:spcAft>
              <a:buNone/>
              <a:defRPr sz="1200"/>
            </a:lvl2pPr>
            <a:lvl3pPr marL="630000" indent="0">
              <a:buNone/>
              <a:defRPr/>
            </a:lvl3pPr>
            <a:lvl4pPr marL="1008000" indent="0">
              <a:buNone/>
              <a:defRPr/>
            </a:lvl4pPr>
            <a:lvl5pPr marL="1368000" indent="0">
              <a:buNone/>
              <a:defRPr/>
            </a:lvl5pPr>
          </a:lstStyle>
          <a:p>
            <a:pPr lvl="0"/>
            <a:r>
              <a:rPr lang="en-US" dirty="0"/>
              <a:t>Email</a:t>
            </a:r>
            <a:endParaRPr lang="en-CA" dirty="0"/>
          </a:p>
        </p:txBody>
      </p:sp>
      <p:pic>
        <p:nvPicPr>
          <p:cNvPr id="26" name="Graphic 25" descr="Envelope">
            <a:extLst>
              <a:ext uri="{FF2B5EF4-FFF2-40B4-BE49-F238E27FC236}">
                <a16:creationId xmlns:a16="http://schemas.microsoft.com/office/drawing/2014/main" id="{3B12442A-7193-4177-BBB3-208D3CFD4E5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36492" y="5064943"/>
            <a:ext cx="393700" cy="393700"/>
          </a:xfrm>
          <a:prstGeom prst="rect">
            <a:avLst/>
          </a:prstGeom>
        </p:spPr>
      </p:pic>
      <p:sp>
        <p:nvSpPr>
          <p:cNvPr id="27" name="Text Placeholder 22">
            <a:extLst>
              <a:ext uri="{FF2B5EF4-FFF2-40B4-BE49-F238E27FC236}">
                <a16:creationId xmlns:a16="http://schemas.microsoft.com/office/drawing/2014/main" id="{C603BBA0-7CA1-47BB-B3CA-42CEA272AD43}"/>
              </a:ext>
            </a:extLst>
          </p:cNvPr>
          <p:cNvSpPr>
            <a:spLocks noGrp="1"/>
          </p:cNvSpPr>
          <p:nvPr>
            <p:ph type="body" sz="quarter" idx="12" hasCustomPrompt="1"/>
          </p:nvPr>
        </p:nvSpPr>
        <p:spPr>
          <a:xfrm>
            <a:off x="1042892" y="5476914"/>
            <a:ext cx="3569882" cy="356529"/>
          </a:xfrm>
        </p:spPr>
        <p:txBody>
          <a:bodyPr anchor="t" anchorCtr="0">
            <a:normAutofit/>
          </a:bodyPr>
          <a:lstStyle>
            <a:lvl1pPr marL="0" indent="0">
              <a:spcBef>
                <a:spcPts val="0"/>
              </a:spcBef>
              <a:spcAft>
                <a:spcPts val="0"/>
              </a:spcAft>
              <a:buNone/>
              <a:defRPr sz="1400" b="0" i="0">
                <a:latin typeface="Helvetica Light" panose="020B0403020202020204" pitchFamily="34" charset="0"/>
              </a:defRPr>
            </a:lvl1pPr>
            <a:lvl2pPr marL="324000" indent="0">
              <a:spcBef>
                <a:spcPts val="0"/>
              </a:spcBef>
              <a:spcAft>
                <a:spcPts val="0"/>
              </a:spcAft>
              <a:buNone/>
              <a:defRPr sz="1200"/>
            </a:lvl2pPr>
            <a:lvl3pPr marL="630000" indent="0">
              <a:buNone/>
              <a:defRPr/>
            </a:lvl3pPr>
            <a:lvl4pPr marL="1008000" indent="0">
              <a:buNone/>
              <a:defRPr/>
            </a:lvl4pPr>
            <a:lvl5pPr marL="1368000" indent="0">
              <a:buNone/>
              <a:defRPr/>
            </a:lvl5pPr>
          </a:lstStyle>
          <a:p>
            <a:pPr lvl="0"/>
            <a:r>
              <a:rPr lang="en-US" dirty="0"/>
              <a:t>Office Phone</a:t>
            </a:r>
            <a:endParaRPr lang="en-CA" dirty="0"/>
          </a:p>
        </p:txBody>
      </p:sp>
      <p:sp>
        <p:nvSpPr>
          <p:cNvPr id="28" name="Text Placeholder 22">
            <a:extLst>
              <a:ext uri="{FF2B5EF4-FFF2-40B4-BE49-F238E27FC236}">
                <a16:creationId xmlns:a16="http://schemas.microsoft.com/office/drawing/2014/main" id="{57D16131-B565-4912-BB26-163E804EE975}"/>
              </a:ext>
            </a:extLst>
          </p:cNvPr>
          <p:cNvSpPr>
            <a:spLocks noGrp="1"/>
          </p:cNvSpPr>
          <p:nvPr>
            <p:ph type="body" sz="quarter" idx="13" hasCustomPrompt="1"/>
          </p:nvPr>
        </p:nvSpPr>
        <p:spPr>
          <a:xfrm>
            <a:off x="1042892" y="5865362"/>
            <a:ext cx="3569882" cy="356529"/>
          </a:xfrm>
        </p:spPr>
        <p:txBody>
          <a:bodyPr anchor="t" anchorCtr="0">
            <a:normAutofit/>
          </a:bodyPr>
          <a:lstStyle>
            <a:lvl1pPr marL="0" indent="0">
              <a:spcBef>
                <a:spcPts val="0"/>
              </a:spcBef>
              <a:spcAft>
                <a:spcPts val="0"/>
              </a:spcAft>
              <a:buNone/>
              <a:defRPr sz="1400" b="0" i="0">
                <a:latin typeface="Helvetica Light" panose="020B0403020202020204" pitchFamily="34" charset="0"/>
              </a:defRPr>
            </a:lvl1pPr>
            <a:lvl2pPr marL="324000" indent="0">
              <a:spcBef>
                <a:spcPts val="0"/>
              </a:spcBef>
              <a:spcAft>
                <a:spcPts val="0"/>
              </a:spcAft>
              <a:buNone/>
              <a:defRPr sz="1200"/>
            </a:lvl2pPr>
            <a:lvl3pPr marL="630000" indent="0">
              <a:buNone/>
              <a:defRPr/>
            </a:lvl3pPr>
            <a:lvl4pPr marL="1008000" indent="0">
              <a:buNone/>
              <a:defRPr/>
            </a:lvl4pPr>
            <a:lvl5pPr marL="1368000" indent="0">
              <a:buNone/>
              <a:defRPr/>
            </a:lvl5pPr>
          </a:lstStyle>
          <a:p>
            <a:pPr lvl="0"/>
            <a:r>
              <a:rPr lang="en-US" dirty="0"/>
              <a:t>Mobile Phone</a:t>
            </a:r>
            <a:endParaRPr lang="en-CA" dirty="0"/>
          </a:p>
        </p:txBody>
      </p:sp>
      <p:pic>
        <p:nvPicPr>
          <p:cNvPr id="29" name="Graphic 28" descr="Telephone">
            <a:extLst>
              <a:ext uri="{FF2B5EF4-FFF2-40B4-BE49-F238E27FC236}">
                <a16:creationId xmlns:a16="http://schemas.microsoft.com/office/drawing/2014/main" id="{D8C28F3E-533C-4511-9A5F-0019E14DA8AE}"/>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35676" y="5453259"/>
            <a:ext cx="393700" cy="393700"/>
          </a:xfrm>
          <a:prstGeom prst="rect">
            <a:avLst/>
          </a:prstGeom>
        </p:spPr>
      </p:pic>
      <p:pic>
        <p:nvPicPr>
          <p:cNvPr id="30" name="Graphic 29" descr="Smart Phone">
            <a:extLst>
              <a:ext uri="{FF2B5EF4-FFF2-40B4-BE49-F238E27FC236}">
                <a16:creationId xmlns:a16="http://schemas.microsoft.com/office/drawing/2014/main" id="{22F84258-4EB6-4E19-A50F-03BCF91894D7}"/>
              </a:ext>
            </a:extLst>
          </p:cNvPr>
          <p:cNvPicPr>
            <a:picLocks noChangeAspect="1"/>
          </p:cNvPicPr>
          <p:nvPr userDrawn="1"/>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635676" y="5828191"/>
            <a:ext cx="393700" cy="393700"/>
          </a:xfrm>
          <a:prstGeom prst="rect">
            <a:avLst/>
          </a:prstGeom>
        </p:spPr>
      </p:pic>
      <p:sp>
        <p:nvSpPr>
          <p:cNvPr id="31" name="Text Placeholder 14">
            <a:extLst>
              <a:ext uri="{FF2B5EF4-FFF2-40B4-BE49-F238E27FC236}">
                <a16:creationId xmlns:a16="http://schemas.microsoft.com/office/drawing/2014/main" id="{1BAEE82B-CDEF-46B6-8442-D4DCF039993F}"/>
              </a:ext>
            </a:extLst>
          </p:cNvPr>
          <p:cNvSpPr>
            <a:spLocks noGrp="1"/>
          </p:cNvSpPr>
          <p:nvPr>
            <p:ph type="body" sz="quarter" idx="14" hasCustomPrompt="1"/>
          </p:nvPr>
        </p:nvSpPr>
        <p:spPr>
          <a:xfrm>
            <a:off x="407795" y="4203802"/>
            <a:ext cx="4638831" cy="285750"/>
          </a:xfrm>
        </p:spPr>
        <p:txBody>
          <a:bodyPr>
            <a:noAutofit/>
          </a:bodyPr>
          <a:lstStyle>
            <a:lvl1pPr marL="0" indent="0">
              <a:buNone/>
              <a:defRPr sz="1600" b="0" i="0">
                <a:latin typeface="Helvetica Light" panose="020B0403020202020204" pitchFamily="34" charset="0"/>
              </a:defRPr>
            </a:lvl1pPr>
          </a:lstStyle>
          <a:p>
            <a:pPr lvl="0"/>
            <a:r>
              <a:rPr lang="en-US" dirty="0"/>
              <a:t>PRESENTER TITLE</a:t>
            </a:r>
            <a:endParaRPr lang="en-CA" dirty="0"/>
          </a:p>
        </p:txBody>
      </p:sp>
      <p:pic>
        <p:nvPicPr>
          <p:cNvPr id="32" name="Graphic 31" descr="Internet">
            <a:extLst>
              <a:ext uri="{FF2B5EF4-FFF2-40B4-BE49-F238E27FC236}">
                <a16:creationId xmlns:a16="http://schemas.microsoft.com/office/drawing/2014/main" id="{09F6AD32-1427-468B-9DFE-4E057A43866B}"/>
              </a:ext>
            </a:extLst>
          </p:cNvPr>
          <p:cNvPicPr>
            <a:picLocks noChangeAspect="1"/>
          </p:cNvPicPr>
          <p:nvPr userDrawn="1"/>
        </p:nvPicPr>
        <p:blipFill>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p:blipFill>
        <p:spPr>
          <a:xfrm>
            <a:off x="635676" y="6232433"/>
            <a:ext cx="393700" cy="393700"/>
          </a:xfrm>
          <a:prstGeom prst="rect">
            <a:avLst/>
          </a:prstGeom>
        </p:spPr>
      </p:pic>
      <p:sp>
        <p:nvSpPr>
          <p:cNvPr id="34" name="TextBox 33">
            <a:extLst>
              <a:ext uri="{FF2B5EF4-FFF2-40B4-BE49-F238E27FC236}">
                <a16:creationId xmlns:a16="http://schemas.microsoft.com/office/drawing/2014/main" id="{E528E2DF-506B-43AE-98F3-01C8886EF8F8}"/>
              </a:ext>
            </a:extLst>
          </p:cNvPr>
          <p:cNvSpPr txBox="1"/>
          <p:nvPr userDrawn="1"/>
        </p:nvSpPr>
        <p:spPr>
          <a:xfrm>
            <a:off x="1029376" y="6275613"/>
            <a:ext cx="3396507" cy="307777"/>
          </a:xfrm>
          <a:prstGeom prst="rect">
            <a:avLst/>
          </a:prstGeom>
          <a:noFill/>
        </p:spPr>
        <p:txBody>
          <a:bodyPr wrap="none" rtlCol="0">
            <a:spAutoFit/>
          </a:bodyPr>
          <a:lstStyle/>
          <a:p>
            <a:r>
              <a:rPr lang="en-US" sz="1400" b="1" dirty="0">
                <a:solidFill>
                  <a:schemeClr val="tx1"/>
                </a:solidFill>
                <a:latin typeface="Helvetica" pitchFamily="2" charset="0"/>
                <a:cs typeface="Calibri Light" panose="020F0302020204030204" pitchFamily="34" charset="0"/>
              </a:rPr>
              <a:t>WWW.GATEKEEPER-SYSTEMS.COM</a:t>
            </a:r>
            <a:endParaRPr lang="en-CA" sz="1400" b="1" dirty="0">
              <a:solidFill>
                <a:schemeClr val="tx1"/>
              </a:solidFill>
              <a:latin typeface="Helvetica" pitchFamily="2" charset="0"/>
              <a:cs typeface="Calibri Light" panose="020F0302020204030204" pitchFamily="34" charset="0"/>
            </a:endParaRPr>
          </a:p>
        </p:txBody>
      </p:sp>
      <p:sp>
        <p:nvSpPr>
          <p:cNvPr id="21" name="Rectangle 20">
            <a:extLst>
              <a:ext uri="{FF2B5EF4-FFF2-40B4-BE49-F238E27FC236}">
                <a16:creationId xmlns:a16="http://schemas.microsoft.com/office/drawing/2014/main" id="{2BB25F48-952D-B640-9B37-D254BAFDEE74}"/>
              </a:ext>
            </a:extLst>
          </p:cNvPr>
          <p:cNvSpPr/>
          <p:nvPr userDrawn="1"/>
        </p:nvSpPr>
        <p:spPr>
          <a:xfrm>
            <a:off x="-1" y="-2624"/>
            <a:ext cx="8163466" cy="36512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2" name="Rectangle 21">
            <a:extLst>
              <a:ext uri="{FF2B5EF4-FFF2-40B4-BE49-F238E27FC236}">
                <a16:creationId xmlns:a16="http://schemas.microsoft.com/office/drawing/2014/main" id="{7FCF4F27-E298-C440-8356-77C516D70520}"/>
              </a:ext>
            </a:extLst>
          </p:cNvPr>
          <p:cNvSpPr/>
          <p:nvPr userDrawn="1"/>
        </p:nvSpPr>
        <p:spPr>
          <a:xfrm>
            <a:off x="8163465" y="-2624"/>
            <a:ext cx="4028535" cy="36512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id="{33CD5235-BC14-BA49-8D6F-D132AACF933F}"/>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386848" y="1294126"/>
            <a:ext cx="5921557" cy="513050"/>
          </a:xfrm>
          <a:prstGeom prst="rect">
            <a:avLst/>
          </a:prstGeom>
        </p:spPr>
      </p:pic>
      <p:sp>
        <p:nvSpPr>
          <p:cNvPr id="19" name="Text Placeholder 22">
            <a:extLst>
              <a:ext uri="{FF2B5EF4-FFF2-40B4-BE49-F238E27FC236}">
                <a16:creationId xmlns:a16="http://schemas.microsoft.com/office/drawing/2014/main" id="{F5FC03E7-CB99-D24E-A96E-8D5E49FB3B5D}"/>
              </a:ext>
            </a:extLst>
          </p:cNvPr>
          <p:cNvSpPr>
            <a:spLocks noGrp="1"/>
          </p:cNvSpPr>
          <p:nvPr>
            <p:ph type="body" sz="quarter" idx="15" hasCustomPrompt="1"/>
          </p:nvPr>
        </p:nvSpPr>
        <p:spPr>
          <a:xfrm>
            <a:off x="1042892" y="4736384"/>
            <a:ext cx="3569882" cy="356529"/>
          </a:xfrm>
        </p:spPr>
        <p:txBody>
          <a:bodyPr anchor="t" anchorCtr="0">
            <a:normAutofit/>
          </a:bodyPr>
          <a:lstStyle>
            <a:lvl1pPr marL="0" indent="0">
              <a:spcBef>
                <a:spcPts val="0"/>
              </a:spcBef>
              <a:spcAft>
                <a:spcPts val="0"/>
              </a:spcAft>
              <a:buNone/>
              <a:defRPr sz="1400" b="0" i="0">
                <a:latin typeface="Helvetica Light" panose="020B0403020202020204" pitchFamily="34" charset="0"/>
              </a:defRPr>
            </a:lvl1pPr>
            <a:lvl2pPr marL="324000" indent="0">
              <a:spcBef>
                <a:spcPts val="0"/>
              </a:spcBef>
              <a:spcAft>
                <a:spcPts val="0"/>
              </a:spcAft>
              <a:buNone/>
              <a:defRPr sz="1200"/>
            </a:lvl2pPr>
            <a:lvl3pPr marL="630000" indent="0">
              <a:buNone/>
              <a:defRPr/>
            </a:lvl3pPr>
            <a:lvl4pPr marL="1008000" indent="0">
              <a:buNone/>
              <a:defRPr/>
            </a:lvl4pPr>
            <a:lvl5pPr marL="1368000" indent="0">
              <a:buNone/>
              <a:defRPr/>
            </a:lvl5pPr>
          </a:lstStyle>
          <a:p>
            <a:pPr lvl="0"/>
            <a:r>
              <a:rPr lang="en-US" dirty="0"/>
              <a:t>Date</a:t>
            </a:r>
            <a:endParaRPr lang="en-CA" dirty="0"/>
          </a:p>
        </p:txBody>
      </p:sp>
      <p:pic>
        <p:nvPicPr>
          <p:cNvPr id="8" name="Picture 7">
            <a:extLst>
              <a:ext uri="{FF2B5EF4-FFF2-40B4-BE49-F238E27FC236}">
                <a16:creationId xmlns:a16="http://schemas.microsoft.com/office/drawing/2014/main" id="{F8534858-3F9B-794D-95B5-096B9C188682}"/>
              </a:ext>
            </a:extLst>
          </p:cNvPr>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669970" y="4746359"/>
            <a:ext cx="323288" cy="323288"/>
          </a:xfrm>
          <a:prstGeom prst="rect">
            <a:avLst/>
          </a:prstGeom>
        </p:spPr>
      </p:pic>
      <p:sp>
        <p:nvSpPr>
          <p:cNvPr id="35" name="Slide Number Placeholder 6">
            <a:extLst>
              <a:ext uri="{FF2B5EF4-FFF2-40B4-BE49-F238E27FC236}">
                <a16:creationId xmlns:a16="http://schemas.microsoft.com/office/drawing/2014/main" id="{7F36165A-4B8F-AD4F-BBD1-D8950737F734}"/>
              </a:ext>
            </a:extLst>
          </p:cNvPr>
          <p:cNvSpPr>
            <a:spLocks noGrp="1"/>
          </p:cNvSpPr>
          <p:nvPr>
            <p:ph type="sldNum" sz="quarter" idx="4"/>
          </p:nvPr>
        </p:nvSpPr>
        <p:spPr>
          <a:xfrm>
            <a:off x="11343098" y="6337572"/>
            <a:ext cx="848902" cy="365125"/>
          </a:xfrm>
          <a:prstGeom prst="rect">
            <a:avLst/>
          </a:prstGeom>
        </p:spPr>
        <p:txBody>
          <a:bodyPr vert="horz" lIns="91440" tIns="45720" rIns="91440" bIns="45720" rtlCol="0" anchor="ctr"/>
          <a:lstStyle>
            <a:lvl1pPr algn="r">
              <a:defRPr sz="1800">
                <a:solidFill>
                  <a:schemeClr val="tx1">
                    <a:tint val="75000"/>
                  </a:schemeClr>
                </a:solidFill>
                <a:latin typeface="Helvetica" pitchFamily="2" charset="0"/>
              </a:defRPr>
            </a:lvl1pPr>
          </a:lstStyle>
          <a:p>
            <a:fld id="{78B70B86-85C2-EF4D-AAB7-417F7A93D158}" type="slidenum">
              <a:rPr lang="en-US" smtClean="0"/>
              <a:pPr/>
              <a:t>‹#›</a:t>
            </a:fld>
            <a:endParaRPr lang="en-US" dirty="0"/>
          </a:p>
        </p:txBody>
      </p:sp>
    </p:spTree>
    <p:extLst>
      <p:ext uri="{BB962C8B-B14F-4D97-AF65-F5344CB8AC3E}">
        <p14:creationId xmlns:p14="http://schemas.microsoft.com/office/powerpoint/2010/main" val="647076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Full Scree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D724749E-3FB5-4B89-A3E8-4BCCB34A3EE9}"/>
              </a:ext>
            </a:extLst>
          </p:cNvPr>
          <p:cNvSpPr>
            <a:spLocks noGrp="1"/>
          </p:cNvSpPr>
          <p:nvPr>
            <p:ph type="title"/>
          </p:nvPr>
        </p:nvSpPr>
        <p:spPr>
          <a:xfrm>
            <a:off x="1940694" y="756993"/>
            <a:ext cx="9469271" cy="680457"/>
          </a:xfrm>
          <a:prstGeom prst="rect">
            <a:avLst/>
          </a:prstGeom>
        </p:spPr>
        <p:txBody>
          <a:bodyPr vert="horz" lIns="117208" tIns="58604" rIns="117208" bIns="58604" rtlCol="0" anchor="ctr">
            <a:normAutofit/>
          </a:bodyPr>
          <a:lstStyle>
            <a:lvl1pPr>
              <a:defRPr b="1"/>
            </a:lvl1pPr>
          </a:lstStyle>
          <a:p>
            <a:r>
              <a:rPr lang="en-CA" dirty="0"/>
              <a:t>Click to edit Master title style</a:t>
            </a:r>
            <a:endParaRPr lang="en-US" dirty="0"/>
          </a:p>
        </p:txBody>
      </p:sp>
      <p:sp>
        <p:nvSpPr>
          <p:cNvPr id="8" name="Text Placeholder 2">
            <a:extLst>
              <a:ext uri="{FF2B5EF4-FFF2-40B4-BE49-F238E27FC236}">
                <a16:creationId xmlns:a16="http://schemas.microsoft.com/office/drawing/2014/main" id="{E4FE053F-26A4-414E-813C-9933156A64E4}"/>
              </a:ext>
            </a:extLst>
          </p:cNvPr>
          <p:cNvSpPr>
            <a:spLocks noGrp="1"/>
          </p:cNvSpPr>
          <p:nvPr>
            <p:ph idx="1"/>
          </p:nvPr>
        </p:nvSpPr>
        <p:spPr>
          <a:xfrm>
            <a:off x="609600" y="1600201"/>
            <a:ext cx="10972801" cy="4525963"/>
          </a:xfrm>
          <a:prstGeom prst="rect">
            <a:avLst/>
          </a:prstGeom>
        </p:spPr>
        <p:txBody>
          <a:bodyPr vert="horz" lIns="117208" tIns="58604" rIns="117208" bIns="58604" rtlCol="0">
            <a:normAutofit/>
          </a:bodyPr>
          <a:lstStyle>
            <a:lvl1pPr marL="0" indent="0">
              <a:buNone/>
              <a:defRPr b="1"/>
            </a:lvl1pPr>
            <a:lvl2pPr marL="540000" indent="-180000">
              <a:buFont typeface="Arial" panose="020B0604020202020204" pitchFamily="34" charset="0"/>
              <a:buChar char="•"/>
              <a:defRPr/>
            </a:lvl2pPr>
            <a:lvl3pPr marL="792000" indent="-180000">
              <a:defRPr/>
            </a:lvl3pPr>
            <a:lvl4pPr marL="972000" indent="-180000">
              <a:defRPr/>
            </a:lvl4pPr>
            <a:lvl5pPr marL="1800000">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12" name="Footer Placeholder 5">
            <a:extLst>
              <a:ext uri="{FF2B5EF4-FFF2-40B4-BE49-F238E27FC236}">
                <a16:creationId xmlns:a16="http://schemas.microsoft.com/office/drawing/2014/main" id="{A0C1AF50-B40A-3343-A85F-DD4A6C0D6EC1}"/>
              </a:ext>
            </a:extLst>
          </p:cNvPr>
          <p:cNvSpPr>
            <a:spLocks noGrp="1"/>
          </p:cNvSpPr>
          <p:nvPr>
            <p:ph type="ftr" sz="quarter" idx="11"/>
          </p:nvPr>
        </p:nvSpPr>
        <p:spPr>
          <a:xfrm>
            <a:off x="4038600" y="6481507"/>
            <a:ext cx="4114800" cy="365125"/>
          </a:xfrm>
        </p:spPr>
        <p:txBody>
          <a:bodyPr/>
          <a:lstStyle/>
          <a:p>
            <a:r>
              <a:rPr lang="en-US" dirty="0" err="1"/>
              <a:t>www.</a:t>
            </a:r>
            <a:r>
              <a:rPr lang="en-US" dirty="0" err="1">
                <a:cs typeface="Poppins" panose="00000500000000000000" pitchFamily="2" charset="0"/>
              </a:rPr>
              <a:t>gatekeeper-systems</a:t>
            </a:r>
            <a:r>
              <a:rPr lang="en-US" dirty="0" err="1"/>
              <a:t>.com</a:t>
            </a:r>
            <a:r>
              <a:rPr lang="en-US" dirty="0"/>
              <a:t> | TSX-V:GSI | OTC:GKPRF</a:t>
            </a:r>
          </a:p>
        </p:txBody>
      </p:sp>
      <p:sp>
        <p:nvSpPr>
          <p:cNvPr id="13" name="Slide Number Placeholder 5">
            <a:extLst>
              <a:ext uri="{FF2B5EF4-FFF2-40B4-BE49-F238E27FC236}">
                <a16:creationId xmlns:a16="http://schemas.microsoft.com/office/drawing/2014/main" id="{0B9674C2-A464-D946-B102-10E3B42D0AE0}"/>
              </a:ext>
            </a:extLst>
          </p:cNvPr>
          <p:cNvSpPr>
            <a:spLocks noGrp="1"/>
          </p:cNvSpPr>
          <p:nvPr>
            <p:ph type="sldNum" sz="quarter" idx="4"/>
          </p:nvPr>
        </p:nvSpPr>
        <p:spPr>
          <a:xfrm>
            <a:off x="8610600" y="6492807"/>
            <a:ext cx="2743200" cy="365125"/>
          </a:xfrm>
          <a:prstGeom prst="rect">
            <a:avLst/>
          </a:prstGeom>
        </p:spPr>
        <p:txBody>
          <a:bodyPr vert="horz" lIns="91440" tIns="45720" rIns="91440" bIns="45720" rtlCol="0" anchor="ctr"/>
          <a:lstStyle>
            <a:lvl1pPr algn="r">
              <a:defRPr sz="1200">
                <a:solidFill>
                  <a:schemeClr val="bg1"/>
                </a:solidFill>
              </a:defRPr>
            </a:lvl1pPr>
          </a:lstStyle>
          <a:p>
            <a:fld id="{78B70B86-85C2-EF4D-AAB7-417F7A93D158}" type="slidenum">
              <a:rPr lang="en-US" smtClean="0"/>
              <a:pPr/>
              <a:t>‹#›</a:t>
            </a:fld>
            <a:endParaRPr lang="en-US" dirty="0"/>
          </a:p>
        </p:txBody>
      </p:sp>
    </p:spTree>
    <p:extLst>
      <p:ext uri="{BB962C8B-B14F-4D97-AF65-F5344CB8AC3E}">
        <p14:creationId xmlns:p14="http://schemas.microsoft.com/office/powerpoint/2010/main" val="26813749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no landline)">
    <p:spTree>
      <p:nvGrpSpPr>
        <p:cNvPr id="1" name=""/>
        <p:cNvGrpSpPr/>
        <p:nvPr/>
      </p:nvGrpSpPr>
      <p:grpSpPr>
        <a:xfrm>
          <a:off x="0" y="0"/>
          <a:ext cx="0" cy="0"/>
          <a:chOff x="0" y="0"/>
          <a:chExt cx="0" cy="0"/>
        </a:xfrm>
      </p:grpSpPr>
      <p:sp>
        <p:nvSpPr>
          <p:cNvPr id="7" name="Rectangle 6"/>
          <p:cNvSpPr/>
          <p:nvPr userDrawn="1"/>
        </p:nvSpPr>
        <p:spPr>
          <a:xfrm>
            <a:off x="4612774" y="349669"/>
            <a:ext cx="7597470" cy="6518007"/>
          </a:xfrm>
          <a:custGeom>
            <a:avLst/>
            <a:gdLst>
              <a:gd name="connsiteX0" fmla="*/ 0 w 5646287"/>
              <a:gd name="connsiteY0" fmla="*/ 0 h 965567"/>
              <a:gd name="connsiteX1" fmla="*/ 5646287 w 5646287"/>
              <a:gd name="connsiteY1" fmla="*/ 0 h 965567"/>
              <a:gd name="connsiteX2" fmla="*/ 5646287 w 5646287"/>
              <a:gd name="connsiteY2" fmla="*/ 965567 h 965567"/>
              <a:gd name="connsiteX3" fmla="*/ 0 w 5646287"/>
              <a:gd name="connsiteY3" fmla="*/ 965567 h 965567"/>
              <a:gd name="connsiteX4" fmla="*/ 0 w 5646287"/>
              <a:gd name="connsiteY4" fmla="*/ 0 h 965567"/>
              <a:gd name="connsiteX0" fmla="*/ 1803400 w 7449687"/>
              <a:gd name="connsiteY0" fmla="*/ 0 h 6426567"/>
              <a:gd name="connsiteX1" fmla="*/ 7449687 w 7449687"/>
              <a:gd name="connsiteY1" fmla="*/ 0 h 6426567"/>
              <a:gd name="connsiteX2" fmla="*/ 7449687 w 7449687"/>
              <a:gd name="connsiteY2" fmla="*/ 965567 h 6426567"/>
              <a:gd name="connsiteX3" fmla="*/ 0 w 7449687"/>
              <a:gd name="connsiteY3" fmla="*/ 6426567 h 6426567"/>
              <a:gd name="connsiteX4" fmla="*/ 1803400 w 7449687"/>
              <a:gd name="connsiteY4" fmla="*/ 0 h 6426567"/>
              <a:gd name="connsiteX0" fmla="*/ 1803400 w 7449687"/>
              <a:gd name="connsiteY0" fmla="*/ 0 h 6426567"/>
              <a:gd name="connsiteX1" fmla="*/ 7449687 w 7449687"/>
              <a:gd name="connsiteY1" fmla="*/ 0 h 6426567"/>
              <a:gd name="connsiteX2" fmla="*/ 7436987 w 7449687"/>
              <a:gd name="connsiteY2" fmla="*/ 6350367 h 6426567"/>
              <a:gd name="connsiteX3" fmla="*/ 0 w 7449687"/>
              <a:gd name="connsiteY3" fmla="*/ 6426567 h 6426567"/>
              <a:gd name="connsiteX4" fmla="*/ 1803400 w 7449687"/>
              <a:gd name="connsiteY4" fmla="*/ 0 h 6426567"/>
              <a:gd name="connsiteX0" fmla="*/ 3479800 w 7449687"/>
              <a:gd name="connsiteY0" fmla="*/ 12700 h 6426567"/>
              <a:gd name="connsiteX1" fmla="*/ 7449687 w 7449687"/>
              <a:gd name="connsiteY1" fmla="*/ 0 h 6426567"/>
              <a:gd name="connsiteX2" fmla="*/ 7436987 w 7449687"/>
              <a:gd name="connsiteY2" fmla="*/ 6350367 h 6426567"/>
              <a:gd name="connsiteX3" fmla="*/ 0 w 7449687"/>
              <a:gd name="connsiteY3" fmla="*/ 6426567 h 6426567"/>
              <a:gd name="connsiteX4" fmla="*/ 3479800 w 7449687"/>
              <a:gd name="connsiteY4" fmla="*/ 12700 h 6426567"/>
              <a:gd name="connsiteX0" fmla="*/ 2660650 w 7449687"/>
              <a:gd name="connsiteY0" fmla="*/ 0 h 6451967"/>
              <a:gd name="connsiteX1" fmla="*/ 7449687 w 7449687"/>
              <a:gd name="connsiteY1" fmla="*/ 25400 h 6451967"/>
              <a:gd name="connsiteX2" fmla="*/ 7436987 w 7449687"/>
              <a:gd name="connsiteY2" fmla="*/ 6375767 h 6451967"/>
              <a:gd name="connsiteX3" fmla="*/ 0 w 7449687"/>
              <a:gd name="connsiteY3" fmla="*/ 6451967 h 6451967"/>
              <a:gd name="connsiteX4" fmla="*/ 2660650 w 7449687"/>
              <a:gd name="connsiteY4" fmla="*/ 0 h 6451967"/>
              <a:gd name="connsiteX0" fmla="*/ 3441700 w 7449687"/>
              <a:gd name="connsiteY0" fmla="*/ 12700 h 6426567"/>
              <a:gd name="connsiteX1" fmla="*/ 7449687 w 7449687"/>
              <a:gd name="connsiteY1" fmla="*/ 0 h 6426567"/>
              <a:gd name="connsiteX2" fmla="*/ 7436987 w 7449687"/>
              <a:gd name="connsiteY2" fmla="*/ 6350367 h 6426567"/>
              <a:gd name="connsiteX3" fmla="*/ 0 w 7449687"/>
              <a:gd name="connsiteY3" fmla="*/ 6426567 h 6426567"/>
              <a:gd name="connsiteX4" fmla="*/ 3441700 w 7449687"/>
              <a:gd name="connsiteY4" fmla="*/ 12700 h 6426567"/>
              <a:gd name="connsiteX0" fmla="*/ 3422650 w 7449687"/>
              <a:gd name="connsiteY0" fmla="*/ 17463 h 6426567"/>
              <a:gd name="connsiteX1" fmla="*/ 7449687 w 7449687"/>
              <a:gd name="connsiteY1" fmla="*/ 0 h 6426567"/>
              <a:gd name="connsiteX2" fmla="*/ 7436987 w 7449687"/>
              <a:gd name="connsiteY2" fmla="*/ 6350367 h 6426567"/>
              <a:gd name="connsiteX3" fmla="*/ 0 w 7449687"/>
              <a:gd name="connsiteY3" fmla="*/ 6426567 h 6426567"/>
              <a:gd name="connsiteX4" fmla="*/ 3422650 w 7449687"/>
              <a:gd name="connsiteY4" fmla="*/ 17463 h 6426567"/>
              <a:gd name="connsiteX0" fmla="*/ 3422650 w 7449687"/>
              <a:gd name="connsiteY0" fmla="*/ 17463 h 6369417"/>
              <a:gd name="connsiteX1" fmla="*/ 7449687 w 7449687"/>
              <a:gd name="connsiteY1" fmla="*/ 0 h 6369417"/>
              <a:gd name="connsiteX2" fmla="*/ 7436987 w 7449687"/>
              <a:gd name="connsiteY2" fmla="*/ 6350367 h 6369417"/>
              <a:gd name="connsiteX3" fmla="*/ 0 w 7449687"/>
              <a:gd name="connsiteY3" fmla="*/ 6369417 h 6369417"/>
              <a:gd name="connsiteX4" fmla="*/ 3422650 w 7449687"/>
              <a:gd name="connsiteY4" fmla="*/ 17463 h 6369417"/>
              <a:gd name="connsiteX0" fmla="*/ 3422650 w 7449687"/>
              <a:gd name="connsiteY0" fmla="*/ 17463 h 6388467"/>
              <a:gd name="connsiteX1" fmla="*/ 7449687 w 7449687"/>
              <a:gd name="connsiteY1" fmla="*/ 0 h 6388467"/>
              <a:gd name="connsiteX2" fmla="*/ 7436987 w 7449687"/>
              <a:gd name="connsiteY2" fmla="*/ 6388467 h 6388467"/>
              <a:gd name="connsiteX3" fmla="*/ 0 w 7449687"/>
              <a:gd name="connsiteY3" fmla="*/ 6369417 h 6388467"/>
              <a:gd name="connsiteX4" fmla="*/ 3422650 w 7449687"/>
              <a:gd name="connsiteY4" fmla="*/ 17463 h 6388467"/>
              <a:gd name="connsiteX0" fmla="*/ 3552190 w 7579227"/>
              <a:gd name="connsiteY0" fmla="*/ 17463 h 6514197"/>
              <a:gd name="connsiteX1" fmla="*/ 7579227 w 7579227"/>
              <a:gd name="connsiteY1" fmla="*/ 0 h 6514197"/>
              <a:gd name="connsiteX2" fmla="*/ 7566527 w 7579227"/>
              <a:gd name="connsiteY2" fmla="*/ 6388467 h 6514197"/>
              <a:gd name="connsiteX3" fmla="*/ 0 w 7579227"/>
              <a:gd name="connsiteY3" fmla="*/ 6514197 h 6514197"/>
              <a:gd name="connsiteX4" fmla="*/ 3552190 w 7579227"/>
              <a:gd name="connsiteY4" fmla="*/ 17463 h 6514197"/>
              <a:gd name="connsiteX0" fmla="*/ 3552190 w 7579227"/>
              <a:gd name="connsiteY0" fmla="*/ 17463 h 6518007"/>
              <a:gd name="connsiteX1" fmla="*/ 7579227 w 7579227"/>
              <a:gd name="connsiteY1" fmla="*/ 0 h 6518007"/>
              <a:gd name="connsiteX2" fmla="*/ 7558907 w 7579227"/>
              <a:gd name="connsiteY2" fmla="*/ 6518007 h 6518007"/>
              <a:gd name="connsiteX3" fmla="*/ 0 w 7579227"/>
              <a:gd name="connsiteY3" fmla="*/ 6514197 h 6518007"/>
              <a:gd name="connsiteX4" fmla="*/ 3552190 w 7579227"/>
              <a:gd name="connsiteY4" fmla="*/ 17463 h 6518007"/>
              <a:gd name="connsiteX0" fmla="*/ 3552190 w 7597470"/>
              <a:gd name="connsiteY0" fmla="*/ 17463 h 6518007"/>
              <a:gd name="connsiteX1" fmla="*/ 7579227 w 7597470"/>
              <a:gd name="connsiteY1" fmla="*/ 0 h 6518007"/>
              <a:gd name="connsiteX2" fmla="*/ 7597007 w 7597470"/>
              <a:gd name="connsiteY2" fmla="*/ 6518007 h 6518007"/>
              <a:gd name="connsiteX3" fmla="*/ 0 w 7597470"/>
              <a:gd name="connsiteY3" fmla="*/ 6514197 h 6518007"/>
              <a:gd name="connsiteX4" fmla="*/ 3552190 w 7597470"/>
              <a:gd name="connsiteY4" fmla="*/ 17463 h 6518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7470" h="6518007">
                <a:moveTo>
                  <a:pt x="3552190" y="17463"/>
                </a:moveTo>
                <a:lnTo>
                  <a:pt x="7579227" y="0"/>
                </a:lnTo>
                <a:cubicBezTo>
                  <a:pt x="7574994" y="2116789"/>
                  <a:pt x="7601240" y="4401218"/>
                  <a:pt x="7597007" y="6518007"/>
                </a:cubicBezTo>
                <a:lnTo>
                  <a:pt x="0" y="6514197"/>
                </a:lnTo>
                <a:lnTo>
                  <a:pt x="3552190" y="17463"/>
                </a:lnTo>
                <a:close/>
              </a:path>
            </a:pathLst>
          </a:custGeom>
          <a:solidFill>
            <a:srgbClr val="FBD80F"/>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ctrTitle" hasCustomPrompt="1"/>
          </p:nvPr>
        </p:nvSpPr>
        <p:spPr>
          <a:xfrm>
            <a:off x="409574" y="2401648"/>
            <a:ext cx="4986956" cy="1475013"/>
          </a:xfrm>
          <a:effectLst/>
        </p:spPr>
        <p:txBody>
          <a:bodyPr anchor="b">
            <a:normAutofit/>
          </a:bodyPr>
          <a:lstStyle>
            <a:lvl1pPr>
              <a:defRPr sz="3600" b="1">
                <a:solidFill>
                  <a:schemeClr val="tx1"/>
                </a:solidFill>
                <a:latin typeface="Helvetica" pitchFamily="2" charset="0"/>
              </a:defRPr>
            </a:lvl1pPr>
          </a:lstStyle>
          <a:p>
            <a:r>
              <a:rPr lang="en-US" dirty="0"/>
              <a:t>Click to edit title</a:t>
            </a:r>
          </a:p>
        </p:txBody>
      </p:sp>
      <p:sp>
        <p:nvSpPr>
          <p:cNvPr id="3" name="Subtitle 2"/>
          <p:cNvSpPr>
            <a:spLocks noGrp="1"/>
          </p:cNvSpPr>
          <p:nvPr>
            <p:ph type="subTitle" idx="1" hasCustomPrompt="1"/>
          </p:nvPr>
        </p:nvSpPr>
        <p:spPr>
          <a:xfrm>
            <a:off x="409992" y="4121559"/>
            <a:ext cx="4638832" cy="362455"/>
          </a:xfrm>
        </p:spPr>
        <p:txBody>
          <a:bodyPr anchor="t">
            <a:normAutofit/>
          </a:bodyPr>
          <a:lstStyle>
            <a:lvl1pPr marL="0" indent="0" algn="l">
              <a:buNone/>
              <a:defRPr sz="1600" b="1" cap="all">
                <a:solidFill>
                  <a:schemeClr val="accent2"/>
                </a:solidFill>
                <a:latin typeface="Helvetica"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NAME</a:t>
            </a:r>
          </a:p>
        </p:txBody>
      </p:sp>
      <p:sp>
        <p:nvSpPr>
          <p:cNvPr id="14" name="Picture Placeholder 13">
            <a:extLst>
              <a:ext uri="{FF2B5EF4-FFF2-40B4-BE49-F238E27FC236}">
                <a16:creationId xmlns:a16="http://schemas.microsoft.com/office/drawing/2014/main" id="{CA025CC6-D3F2-4F0E-BEAC-671637D44E11}"/>
              </a:ext>
            </a:extLst>
          </p:cNvPr>
          <p:cNvSpPr>
            <a:spLocks noGrp="1"/>
          </p:cNvSpPr>
          <p:nvPr>
            <p:ph type="pic" sz="quarter" idx="10"/>
          </p:nvPr>
        </p:nvSpPr>
        <p:spPr>
          <a:xfrm>
            <a:off x="4843367" y="330469"/>
            <a:ext cx="7427596" cy="6524625"/>
          </a:xfrm>
          <a:custGeom>
            <a:avLst/>
            <a:gdLst>
              <a:gd name="connsiteX0" fmla="*/ 0 w 2816225"/>
              <a:gd name="connsiteY0" fmla="*/ 0 h 2781300"/>
              <a:gd name="connsiteX1" fmla="*/ 2352666 w 2816225"/>
              <a:gd name="connsiteY1" fmla="*/ 0 h 2781300"/>
              <a:gd name="connsiteX2" fmla="*/ 2816225 w 2816225"/>
              <a:gd name="connsiteY2" fmla="*/ 463559 h 2781300"/>
              <a:gd name="connsiteX3" fmla="*/ 2816225 w 2816225"/>
              <a:gd name="connsiteY3" fmla="*/ 2781300 h 2781300"/>
              <a:gd name="connsiteX4" fmla="*/ 2816225 w 2816225"/>
              <a:gd name="connsiteY4" fmla="*/ 2781300 h 2781300"/>
              <a:gd name="connsiteX5" fmla="*/ 463559 w 2816225"/>
              <a:gd name="connsiteY5" fmla="*/ 2781300 h 2781300"/>
              <a:gd name="connsiteX6" fmla="*/ 0 w 2816225"/>
              <a:gd name="connsiteY6" fmla="*/ 2317741 h 2781300"/>
              <a:gd name="connsiteX7" fmla="*/ 0 w 2816225"/>
              <a:gd name="connsiteY7" fmla="*/ 0 h 2781300"/>
              <a:gd name="connsiteX0" fmla="*/ 1422400 w 2816225"/>
              <a:gd name="connsiteY0" fmla="*/ 0 h 2794000"/>
              <a:gd name="connsiteX1" fmla="*/ 2352666 w 2816225"/>
              <a:gd name="connsiteY1" fmla="*/ 12700 h 2794000"/>
              <a:gd name="connsiteX2" fmla="*/ 2816225 w 2816225"/>
              <a:gd name="connsiteY2" fmla="*/ 476259 h 2794000"/>
              <a:gd name="connsiteX3" fmla="*/ 2816225 w 2816225"/>
              <a:gd name="connsiteY3" fmla="*/ 2794000 h 2794000"/>
              <a:gd name="connsiteX4" fmla="*/ 2816225 w 2816225"/>
              <a:gd name="connsiteY4" fmla="*/ 2794000 h 2794000"/>
              <a:gd name="connsiteX5" fmla="*/ 463559 w 2816225"/>
              <a:gd name="connsiteY5" fmla="*/ 2794000 h 2794000"/>
              <a:gd name="connsiteX6" fmla="*/ 0 w 2816225"/>
              <a:gd name="connsiteY6" fmla="*/ 2330441 h 2794000"/>
              <a:gd name="connsiteX7" fmla="*/ 1422400 w 2816225"/>
              <a:gd name="connsiteY7" fmla="*/ 0 h 2794000"/>
              <a:gd name="connsiteX0" fmla="*/ 1803400 w 3197225"/>
              <a:gd name="connsiteY0" fmla="*/ 0 h 2800341"/>
              <a:gd name="connsiteX1" fmla="*/ 2733666 w 3197225"/>
              <a:gd name="connsiteY1" fmla="*/ 12700 h 2800341"/>
              <a:gd name="connsiteX2" fmla="*/ 3197225 w 3197225"/>
              <a:gd name="connsiteY2" fmla="*/ 476259 h 2800341"/>
              <a:gd name="connsiteX3" fmla="*/ 3197225 w 3197225"/>
              <a:gd name="connsiteY3" fmla="*/ 2794000 h 2800341"/>
              <a:gd name="connsiteX4" fmla="*/ 3197225 w 3197225"/>
              <a:gd name="connsiteY4" fmla="*/ 2794000 h 2800341"/>
              <a:gd name="connsiteX5" fmla="*/ 844559 w 3197225"/>
              <a:gd name="connsiteY5" fmla="*/ 2794000 h 2800341"/>
              <a:gd name="connsiteX6" fmla="*/ 0 w 3197225"/>
              <a:gd name="connsiteY6" fmla="*/ 2800341 h 2800341"/>
              <a:gd name="connsiteX7" fmla="*/ 1803400 w 3197225"/>
              <a:gd name="connsiteY7" fmla="*/ 0 h 2800341"/>
              <a:gd name="connsiteX0" fmla="*/ 1803400 w 3197225"/>
              <a:gd name="connsiteY0" fmla="*/ 0 h 2800341"/>
              <a:gd name="connsiteX1" fmla="*/ 2733666 w 3197225"/>
              <a:gd name="connsiteY1" fmla="*/ 12700 h 2800341"/>
              <a:gd name="connsiteX2" fmla="*/ 3197225 w 3197225"/>
              <a:gd name="connsiteY2" fmla="*/ 2794000 h 2800341"/>
              <a:gd name="connsiteX3" fmla="*/ 3197225 w 3197225"/>
              <a:gd name="connsiteY3" fmla="*/ 2794000 h 2800341"/>
              <a:gd name="connsiteX4" fmla="*/ 844559 w 3197225"/>
              <a:gd name="connsiteY4" fmla="*/ 2794000 h 2800341"/>
              <a:gd name="connsiteX5" fmla="*/ 0 w 3197225"/>
              <a:gd name="connsiteY5" fmla="*/ 2800341 h 2800341"/>
              <a:gd name="connsiteX6" fmla="*/ 1803400 w 3197225"/>
              <a:gd name="connsiteY6" fmla="*/ 0 h 2800341"/>
              <a:gd name="connsiteX0" fmla="*/ 1803400 w 3197225"/>
              <a:gd name="connsiteY0" fmla="*/ 0 h 2857500"/>
              <a:gd name="connsiteX1" fmla="*/ 2733666 w 3197225"/>
              <a:gd name="connsiteY1" fmla="*/ 12700 h 2857500"/>
              <a:gd name="connsiteX2" fmla="*/ 3197225 w 3197225"/>
              <a:gd name="connsiteY2" fmla="*/ 2794000 h 2857500"/>
              <a:gd name="connsiteX3" fmla="*/ 2879725 w 3197225"/>
              <a:gd name="connsiteY3" fmla="*/ 2857500 h 2857500"/>
              <a:gd name="connsiteX4" fmla="*/ 844559 w 3197225"/>
              <a:gd name="connsiteY4" fmla="*/ 2794000 h 2857500"/>
              <a:gd name="connsiteX5" fmla="*/ 0 w 3197225"/>
              <a:gd name="connsiteY5" fmla="*/ 2800341 h 2857500"/>
              <a:gd name="connsiteX6" fmla="*/ 1803400 w 3197225"/>
              <a:gd name="connsiteY6" fmla="*/ 0 h 2857500"/>
              <a:gd name="connsiteX0" fmla="*/ 1803400 w 3197225"/>
              <a:gd name="connsiteY0" fmla="*/ 0 h 2800341"/>
              <a:gd name="connsiteX1" fmla="*/ 2733666 w 3197225"/>
              <a:gd name="connsiteY1" fmla="*/ 12700 h 2800341"/>
              <a:gd name="connsiteX2" fmla="*/ 3197225 w 3197225"/>
              <a:gd name="connsiteY2" fmla="*/ 2794000 h 2800341"/>
              <a:gd name="connsiteX3" fmla="*/ 844559 w 3197225"/>
              <a:gd name="connsiteY3" fmla="*/ 2794000 h 2800341"/>
              <a:gd name="connsiteX4" fmla="*/ 0 w 3197225"/>
              <a:gd name="connsiteY4" fmla="*/ 2800341 h 2800341"/>
              <a:gd name="connsiteX5" fmla="*/ 1803400 w 3197225"/>
              <a:gd name="connsiteY5" fmla="*/ 0 h 2800341"/>
              <a:gd name="connsiteX0" fmla="*/ 1803400 w 3197225"/>
              <a:gd name="connsiteY0" fmla="*/ 0 h 2800341"/>
              <a:gd name="connsiteX1" fmla="*/ 2733666 w 3197225"/>
              <a:gd name="connsiteY1" fmla="*/ 12700 h 2800341"/>
              <a:gd name="connsiteX2" fmla="*/ 3197225 w 3197225"/>
              <a:gd name="connsiteY2" fmla="*/ 2794000 h 2800341"/>
              <a:gd name="connsiteX3" fmla="*/ 0 w 3197225"/>
              <a:gd name="connsiteY3" fmla="*/ 2800341 h 2800341"/>
              <a:gd name="connsiteX4" fmla="*/ 1803400 w 3197225"/>
              <a:gd name="connsiteY4" fmla="*/ 0 h 2800341"/>
              <a:gd name="connsiteX0" fmla="*/ 1803400 w 3197225"/>
              <a:gd name="connsiteY0" fmla="*/ 0 h 2800341"/>
              <a:gd name="connsiteX1" fmla="*/ 3096523 w 3197225"/>
              <a:gd name="connsiteY1" fmla="*/ 27214 h 2800341"/>
              <a:gd name="connsiteX2" fmla="*/ 3197225 w 3197225"/>
              <a:gd name="connsiteY2" fmla="*/ 2794000 h 2800341"/>
              <a:gd name="connsiteX3" fmla="*/ 0 w 3197225"/>
              <a:gd name="connsiteY3" fmla="*/ 2800341 h 2800341"/>
              <a:gd name="connsiteX4" fmla="*/ 1803400 w 3197225"/>
              <a:gd name="connsiteY4" fmla="*/ 0 h 2800341"/>
              <a:gd name="connsiteX0" fmla="*/ 1803400 w 9294123"/>
              <a:gd name="connsiteY0" fmla="*/ 292100 h 3092441"/>
              <a:gd name="connsiteX1" fmla="*/ 9294123 w 9294123"/>
              <a:gd name="connsiteY1" fmla="*/ 0 h 3092441"/>
              <a:gd name="connsiteX2" fmla="*/ 3197225 w 9294123"/>
              <a:gd name="connsiteY2" fmla="*/ 3086100 h 3092441"/>
              <a:gd name="connsiteX3" fmla="*/ 0 w 9294123"/>
              <a:gd name="connsiteY3" fmla="*/ 3092441 h 3092441"/>
              <a:gd name="connsiteX4" fmla="*/ 1803400 w 9294123"/>
              <a:gd name="connsiteY4" fmla="*/ 292100 h 3092441"/>
              <a:gd name="connsiteX0" fmla="*/ 1803400 w 9294123"/>
              <a:gd name="connsiteY0" fmla="*/ 292100 h 6424386"/>
              <a:gd name="connsiteX1" fmla="*/ 9294123 w 9294123"/>
              <a:gd name="connsiteY1" fmla="*/ 0 h 6424386"/>
              <a:gd name="connsiteX2" fmla="*/ 9249683 w 9294123"/>
              <a:gd name="connsiteY2" fmla="*/ 6424386 h 6424386"/>
              <a:gd name="connsiteX3" fmla="*/ 0 w 9294123"/>
              <a:gd name="connsiteY3" fmla="*/ 3092441 h 6424386"/>
              <a:gd name="connsiteX4" fmla="*/ 1803400 w 9294123"/>
              <a:gd name="connsiteY4" fmla="*/ 292100 h 6424386"/>
              <a:gd name="connsiteX0" fmla="*/ 0 w 7490723"/>
              <a:gd name="connsiteY0" fmla="*/ 292100 h 6424386"/>
              <a:gd name="connsiteX1" fmla="*/ 7490723 w 7490723"/>
              <a:gd name="connsiteY1" fmla="*/ 0 h 6424386"/>
              <a:gd name="connsiteX2" fmla="*/ 7446283 w 7490723"/>
              <a:gd name="connsiteY2" fmla="*/ 6424386 h 6424386"/>
              <a:gd name="connsiteX3" fmla="*/ 39914 w 7490723"/>
              <a:gd name="connsiteY3" fmla="*/ 6329127 h 6424386"/>
              <a:gd name="connsiteX4" fmla="*/ 0 w 7490723"/>
              <a:gd name="connsiteY4" fmla="*/ 292100 h 6424386"/>
              <a:gd name="connsiteX0" fmla="*/ 0 w 7490723"/>
              <a:gd name="connsiteY0" fmla="*/ 292100 h 6351814"/>
              <a:gd name="connsiteX1" fmla="*/ 7490723 w 7490723"/>
              <a:gd name="connsiteY1" fmla="*/ 0 h 6351814"/>
              <a:gd name="connsiteX2" fmla="*/ 7373711 w 7490723"/>
              <a:gd name="connsiteY2" fmla="*/ 6351814 h 6351814"/>
              <a:gd name="connsiteX3" fmla="*/ 39914 w 7490723"/>
              <a:gd name="connsiteY3" fmla="*/ 6329127 h 6351814"/>
              <a:gd name="connsiteX4" fmla="*/ 0 w 7490723"/>
              <a:gd name="connsiteY4" fmla="*/ 292100 h 6351814"/>
              <a:gd name="connsiteX0" fmla="*/ 0 w 7490723"/>
              <a:gd name="connsiteY0" fmla="*/ 292100 h 6372670"/>
              <a:gd name="connsiteX1" fmla="*/ 7490723 w 7490723"/>
              <a:gd name="connsiteY1" fmla="*/ 0 h 6372670"/>
              <a:gd name="connsiteX2" fmla="*/ 7373711 w 7490723"/>
              <a:gd name="connsiteY2" fmla="*/ 6351814 h 6372670"/>
              <a:gd name="connsiteX3" fmla="*/ 54428 w 7490723"/>
              <a:gd name="connsiteY3" fmla="*/ 6372670 h 6372670"/>
              <a:gd name="connsiteX4" fmla="*/ 0 w 7490723"/>
              <a:gd name="connsiteY4" fmla="*/ 292100 h 6372670"/>
              <a:gd name="connsiteX0" fmla="*/ 3443515 w 7436295"/>
              <a:gd name="connsiteY0" fmla="*/ 1815 h 6372670"/>
              <a:gd name="connsiteX1" fmla="*/ 7436295 w 7436295"/>
              <a:gd name="connsiteY1" fmla="*/ 0 h 6372670"/>
              <a:gd name="connsiteX2" fmla="*/ 7319283 w 7436295"/>
              <a:gd name="connsiteY2" fmla="*/ 6351814 h 6372670"/>
              <a:gd name="connsiteX3" fmla="*/ 0 w 7436295"/>
              <a:gd name="connsiteY3" fmla="*/ 6372670 h 6372670"/>
              <a:gd name="connsiteX4" fmla="*/ 3443515 w 7436295"/>
              <a:gd name="connsiteY4" fmla="*/ 1815 h 6372670"/>
              <a:gd name="connsiteX0" fmla="*/ 3443515 w 7436295"/>
              <a:gd name="connsiteY0" fmla="*/ 1815 h 6372670"/>
              <a:gd name="connsiteX1" fmla="*/ 7436295 w 7436295"/>
              <a:gd name="connsiteY1" fmla="*/ 0 h 6372670"/>
              <a:gd name="connsiteX2" fmla="*/ 7420883 w 7436295"/>
              <a:gd name="connsiteY2" fmla="*/ 6351814 h 6372670"/>
              <a:gd name="connsiteX3" fmla="*/ 0 w 7436295"/>
              <a:gd name="connsiteY3" fmla="*/ 6372670 h 6372670"/>
              <a:gd name="connsiteX4" fmla="*/ 3443515 w 7436295"/>
              <a:gd name="connsiteY4" fmla="*/ 1815 h 6372670"/>
              <a:gd name="connsiteX0" fmla="*/ 3443515 w 7436295"/>
              <a:gd name="connsiteY0" fmla="*/ 0 h 6370855"/>
              <a:gd name="connsiteX1" fmla="*/ 7436295 w 7436295"/>
              <a:gd name="connsiteY1" fmla="*/ 12699 h 6370855"/>
              <a:gd name="connsiteX2" fmla="*/ 7420883 w 7436295"/>
              <a:gd name="connsiteY2" fmla="*/ 6349999 h 6370855"/>
              <a:gd name="connsiteX3" fmla="*/ 0 w 7436295"/>
              <a:gd name="connsiteY3" fmla="*/ 6370855 h 6370855"/>
              <a:gd name="connsiteX4" fmla="*/ 3443515 w 7436295"/>
              <a:gd name="connsiteY4" fmla="*/ 0 h 6370855"/>
              <a:gd name="connsiteX0" fmla="*/ 3449865 w 7442645"/>
              <a:gd name="connsiteY0" fmla="*/ 0 h 6358155"/>
              <a:gd name="connsiteX1" fmla="*/ 7442645 w 7442645"/>
              <a:gd name="connsiteY1" fmla="*/ 12699 h 6358155"/>
              <a:gd name="connsiteX2" fmla="*/ 7427233 w 7442645"/>
              <a:gd name="connsiteY2" fmla="*/ 6349999 h 6358155"/>
              <a:gd name="connsiteX3" fmla="*/ 0 w 7442645"/>
              <a:gd name="connsiteY3" fmla="*/ 6358155 h 6358155"/>
              <a:gd name="connsiteX4" fmla="*/ 3449865 w 7442645"/>
              <a:gd name="connsiteY4" fmla="*/ 0 h 6358155"/>
              <a:gd name="connsiteX0" fmla="*/ 3449865 w 7444539"/>
              <a:gd name="connsiteY0" fmla="*/ 0 h 6358155"/>
              <a:gd name="connsiteX1" fmla="*/ 7442645 w 7444539"/>
              <a:gd name="connsiteY1" fmla="*/ 12699 h 6358155"/>
              <a:gd name="connsiteX2" fmla="*/ 7443108 w 7444539"/>
              <a:gd name="connsiteY2" fmla="*/ 6356349 h 6358155"/>
              <a:gd name="connsiteX3" fmla="*/ 0 w 7444539"/>
              <a:gd name="connsiteY3" fmla="*/ 6358155 h 6358155"/>
              <a:gd name="connsiteX4" fmla="*/ 3449865 w 7444539"/>
              <a:gd name="connsiteY4" fmla="*/ 0 h 6358155"/>
              <a:gd name="connsiteX0" fmla="*/ 3670845 w 7665519"/>
              <a:gd name="connsiteY0" fmla="*/ 0 h 6356349"/>
              <a:gd name="connsiteX1" fmla="*/ 7663625 w 7665519"/>
              <a:gd name="connsiteY1" fmla="*/ 12699 h 6356349"/>
              <a:gd name="connsiteX2" fmla="*/ 7664088 w 7665519"/>
              <a:gd name="connsiteY2" fmla="*/ 6356349 h 6356349"/>
              <a:gd name="connsiteX3" fmla="*/ 0 w 7665519"/>
              <a:gd name="connsiteY3" fmla="*/ 6342915 h 6356349"/>
              <a:gd name="connsiteX4" fmla="*/ 3670845 w 7665519"/>
              <a:gd name="connsiteY4" fmla="*/ 0 h 6356349"/>
              <a:gd name="connsiteX0" fmla="*/ 3419385 w 7414059"/>
              <a:gd name="connsiteY0" fmla="*/ 0 h 6381015"/>
              <a:gd name="connsiteX1" fmla="*/ 7412165 w 7414059"/>
              <a:gd name="connsiteY1" fmla="*/ 12699 h 6381015"/>
              <a:gd name="connsiteX2" fmla="*/ 7412628 w 7414059"/>
              <a:gd name="connsiteY2" fmla="*/ 6356349 h 6381015"/>
              <a:gd name="connsiteX3" fmla="*/ 0 w 7414059"/>
              <a:gd name="connsiteY3" fmla="*/ 6381015 h 6381015"/>
              <a:gd name="connsiteX4" fmla="*/ 3419385 w 7414059"/>
              <a:gd name="connsiteY4" fmla="*/ 0 h 6381015"/>
              <a:gd name="connsiteX0" fmla="*/ 3419385 w 7412762"/>
              <a:gd name="connsiteY0" fmla="*/ 44451 h 6425466"/>
              <a:gd name="connsiteX1" fmla="*/ 7278815 w 7412762"/>
              <a:gd name="connsiteY1" fmla="*/ 0 h 6425466"/>
              <a:gd name="connsiteX2" fmla="*/ 7412628 w 7412762"/>
              <a:gd name="connsiteY2" fmla="*/ 6400800 h 6425466"/>
              <a:gd name="connsiteX3" fmla="*/ 0 w 7412762"/>
              <a:gd name="connsiteY3" fmla="*/ 6425466 h 6425466"/>
              <a:gd name="connsiteX4" fmla="*/ 3419385 w 7412762"/>
              <a:gd name="connsiteY4" fmla="*/ 44451 h 6425466"/>
              <a:gd name="connsiteX0" fmla="*/ 3419385 w 7308317"/>
              <a:gd name="connsiteY0" fmla="*/ 44451 h 6425466"/>
              <a:gd name="connsiteX1" fmla="*/ 7278815 w 7308317"/>
              <a:gd name="connsiteY1" fmla="*/ 0 h 6425466"/>
              <a:gd name="connsiteX2" fmla="*/ 7307853 w 7308317"/>
              <a:gd name="connsiteY2" fmla="*/ 6410325 h 6425466"/>
              <a:gd name="connsiteX3" fmla="*/ 0 w 7308317"/>
              <a:gd name="connsiteY3" fmla="*/ 6425466 h 6425466"/>
              <a:gd name="connsiteX4" fmla="*/ 3419385 w 7308317"/>
              <a:gd name="connsiteY4" fmla="*/ 44451 h 6425466"/>
              <a:gd name="connsiteX0" fmla="*/ 3487965 w 7376897"/>
              <a:gd name="connsiteY0" fmla="*/ 44451 h 6516906"/>
              <a:gd name="connsiteX1" fmla="*/ 7347395 w 7376897"/>
              <a:gd name="connsiteY1" fmla="*/ 0 h 6516906"/>
              <a:gd name="connsiteX2" fmla="*/ 7376433 w 7376897"/>
              <a:gd name="connsiteY2" fmla="*/ 6410325 h 6516906"/>
              <a:gd name="connsiteX3" fmla="*/ 0 w 7376897"/>
              <a:gd name="connsiteY3" fmla="*/ 6516906 h 6516906"/>
              <a:gd name="connsiteX4" fmla="*/ 3487965 w 7376897"/>
              <a:gd name="connsiteY4" fmla="*/ 44451 h 6516906"/>
              <a:gd name="connsiteX0" fmla="*/ 3487965 w 7347395"/>
              <a:gd name="connsiteY0" fmla="*/ 44451 h 6516906"/>
              <a:gd name="connsiteX1" fmla="*/ 7347395 w 7347395"/>
              <a:gd name="connsiteY1" fmla="*/ 0 h 6516906"/>
              <a:gd name="connsiteX2" fmla="*/ 6622053 w 7347395"/>
              <a:gd name="connsiteY2" fmla="*/ 5694045 h 6516906"/>
              <a:gd name="connsiteX3" fmla="*/ 0 w 7347395"/>
              <a:gd name="connsiteY3" fmla="*/ 6516906 h 6516906"/>
              <a:gd name="connsiteX4" fmla="*/ 3487965 w 7347395"/>
              <a:gd name="connsiteY4" fmla="*/ 44451 h 6516906"/>
              <a:gd name="connsiteX0" fmla="*/ 3487965 w 7347395"/>
              <a:gd name="connsiteY0" fmla="*/ 44451 h 6516906"/>
              <a:gd name="connsiteX1" fmla="*/ 7347395 w 7347395"/>
              <a:gd name="connsiteY1" fmla="*/ 0 h 6516906"/>
              <a:gd name="connsiteX2" fmla="*/ 6538233 w 7347395"/>
              <a:gd name="connsiteY2" fmla="*/ 5602605 h 6516906"/>
              <a:gd name="connsiteX3" fmla="*/ 0 w 7347395"/>
              <a:gd name="connsiteY3" fmla="*/ 6516906 h 6516906"/>
              <a:gd name="connsiteX4" fmla="*/ 3487965 w 7347395"/>
              <a:gd name="connsiteY4" fmla="*/ 44451 h 6516906"/>
              <a:gd name="connsiteX0" fmla="*/ 3487965 w 7347395"/>
              <a:gd name="connsiteY0" fmla="*/ 44451 h 6516906"/>
              <a:gd name="connsiteX1" fmla="*/ 7347395 w 7347395"/>
              <a:gd name="connsiteY1" fmla="*/ 0 h 6516906"/>
              <a:gd name="connsiteX2" fmla="*/ 6538233 w 7347395"/>
              <a:gd name="connsiteY2" fmla="*/ 5602605 h 6516906"/>
              <a:gd name="connsiteX3" fmla="*/ 0 w 7347395"/>
              <a:gd name="connsiteY3" fmla="*/ 6516906 h 6516906"/>
              <a:gd name="connsiteX4" fmla="*/ 3487965 w 7347395"/>
              <a:gd name="connsiteY4" fmla="*/ 44451 h 6516906"/>
              <a:gd name="connsiteX0" fmla="*/ 3487965 w 7384053"/>
              <a:gd name="connsiteY0" fmla="*/ 44451 h 6524625"/>
              <a:gd name="connsiteX1" fmla="*/ 7347395 w 7384053"/>
              <a:gd name="connsiteY1" fmla="*/ 0 h 6524625"/>
              <a:gd name="connsiteX2" fmla="*/ 7384053 w 7384053"/>
              <a:gd name="connsiteY2" fmla="*/ 6524625 h 6524625"/>
              <a:gd name="connsiteX3" fmla="*/ 0 w 7384053"/>
              <a:gd name="connsiteY3" fmla="*/ 6516906 h 6524625"/>
              <a:gd name="connsiteX4" fmla="*/ 3487965 w 7384053"/>
              <a:gd name="connsiteY4" fmla="*/ 44451 h 6524625"/>
              <a:gd name="connsiteX0" fmla="*/ 3533685 w 7384053"/>
              <a:gd name="connsiteY0" fmla="*/ 257811 h 6524625"/>
              <a:gd name="connsiteX1" fmla="*/ 7347395 w 7384053"/>
              <a:gd name="connsiteY1" fmla="*/ 0 h 6524625"/>
              <a:gd name="connsiteX2" fmla="*/ 7384053 w 7384053"/>
              <a:gd name="connsiteY2" fmla="*/ 6524625 h 6524625"/>
              <a:gd name="connsiteX3" fmla="*/ 0 w 7384053"/>
              <a:gd name="connsiteY3" fmla="*/ 6516906 h 6524625"/>
              <a:gd name="connsiteX4" fmla="*/ 3533685 w 7384053"/>
              <a:gd name="connsiteY4" fmla="*/ 257811 h 6524625"/>
              <a:gd name="connsiteX0" fmla="*/ 3503205 w 7384053"/>
              <a:gd name="connsiteY0" fmla="*/ 21591 h 6524625"/>
              <a:gd name="connsiteX1" fmla="*/ 7347395 w 7384053"/>
              <a:gd name="connsiteY1" fmla="*/ 0 h 6524625"/>
              <a:gd name="connsiteX2" fmla="*/ 7384053 w 7384053"/>
              <a:gd name="connsiteY2" fmla="*/ 6524625 h 6524625"/>
              <a:gd name="connsiteX3" fmla="*/ 0 w 7384053"/>
              <a:gd name="connsiteY3" fmla="*/ 6516906 h 6524625"/>
              <a:gd name="connsiteX4" fmla="*/ 3503205 w 7384053"/>
              <a:gd name="connsiteY4" fmla="*/ 21591 h 6524625"/>
              <a:gd name="connsiteX0" fmla="*/ 3503205 w 7384053"/>
              <a:gd name="connsiteY0" fmla="*/ 21591 h 6524625"/>
              <a:gd name="connsiteX1" fmla="*/ 7377875 w 7384053"/>
              <a:gd name="connsiteY1" fmla="*/ 0 h 6524625"/>
              <a:gd name="connsiteX2" fmla="*/ 7384053 w 7384053"/>
              <a:gd name="connsiteY2" fmla="*/ 6524625 h 6524625"/>
              <a:gd name="connsiteX3" fmla="*/ 0 w 7384053"/>
              <a:gd name="connsiteY3" fmla="*/ 6516906 h 6524625"/>
              <a:gd name="connsiteX4" fmla="*/ 3503205 w 7384053"/>
              <a:gd name="connsiteY4" fmla="*/ 21591 h 6524625"/>
              <a:gd name="connsiteX0" fmla="*/ 3546748 w 7427596"/>
              <a:gd name="connsiteY0" fmla="*/ 21591 h 6524625"/>
              <a:gd name="connsiteX1" fmla="*/ 7421418 w 7427596"/>
              <a:gd name="connsiteY1" fmla="*/ 0 h 6524625"/>
              <a:gd name="connsiteX2" fmla="*/ 7427596 w 7427596"/>
              <a:gd name="connsiteY2" fmla="*/ 6524625 h 6524625"/>
              <a:gd name="connsiteX3" fmla="*/ 0 w 7427596"/>
              <a:gd name="connsiteY3" fmla="*/ 6516906 h 6524625"/>
              <a:gd name="connsiteX4" fmla="*/ 3546748 w 7427596"/>
              <a:gd name="connsiteY4" fmla="*/ 21591 h 6524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7596" h="6524625">
                <a:moveTo>
                  <a:pt x="3546748" y="21591"/>
                </a:moveTo>
                <a:lnTo>
                  <a:pt x="7421418" y="0"/>
                </a:lnTo>
                <a:cubicBezTo>
                  <a:pt x="7423477" y="2174875"/>
                  <a:pt x="7425537" y="4349750"/>
                  <a:pt x="7427596" y="6524625"/>
                </a:cubicBezTo>
                <a:lnTo>
                  <a:pt x="0" y="6516906"/>
                </a:lnTo>
                <a:lnTo>
                  <a:pt x="3546748" y="21591"/>
                </a:lnTo>
                <a:close/>
              </a:path>
            </a:pathLst>
          </a:custGeom>
        </p:spPr>
        <p:txBody>
          <a:bodyPr/>
          <a:lstStyle>
            <a:lvl1pPr marL="0" indent="0" algn="ctr">
              <a:buNone/>
              <a:defRPr/>
            </a:lvl1pPr>
          </a:lstStyle>
          <a:p>
            <a:r>
              <a:rPr lang="en-US" dirty="0"/>
              <a:t>Click icon to add picture</a:t>
            </a:r>
            <a:endParaRPr lang="en-CA" dirty="0"/>
          </a:p>
        </p:txBody>
      </p:sp>
      <p:sp>
        <p:nvSpPr>
          <p:cNvPr id="25" name="Text Placeholder 22">
            <a:extLst>
              <a:ext uri="{FF2B5EF4-FFF2-40B4-BE49-F238E27FC236}">
                <a16:creationId xmlns:a16="http://schemas.microsoft.com/office/drawing/2014/main" id="{53103C92-0EC6-43B8-AD2B-02BC4442C29E}"/>
              </a:ext>
            </a:extLst>
          </p:cNvPr>
          <p:cNvSpPr>
            <a:spLocks noGrp="1"/>
          </p:cNvSpPr>
          <p:nvPr>
            <p:ph type="body" sz="quarter" idx="11" hasCustomPrompt="1"/>
          </p:nvPr>
        </p:nvSpPr>
        <p:spPr>
          <a:xfrm>
            <a:off x="1042892" y="5277959"/>
            <a:ext cx="3569882" cy="356529"/>
          </a:xfrm>
        </p:spPr>
        <p:txBody>
          <a:bodyPr anchor="t" anchorCtr="0">
            <a:normAutofit/>
          </a:bodyPr>
          <a:lstStyle>
            <a:lvl1pPr marL="0" indent="0">
              <a:spcBef>
                <a:spcPts val="0"/>
              </a:spcBef>
              <a:spcAft>
                <a:spcPts val="0"/>
              </a:spcAft>
              <a:buNone/>
              <a:defRPr sz="1400" b="0" i="0">
                <a:latin typeface="Helvetica Light" panose="020B0403020202020204" pitchFamily="34" charset="0"/>
              </a:defRPr>
            </a:lvl1pPr>
            <a:lvl2pPr marL="324000" indent="0">
              <a:spcBef>
                <a:spcPts val="0"/>
              </a:spcBef>
              <a:spcAft>
                <a:spcPts val="0"/>
              </a:spcAft>
              <a:buNone/>
              <a:defRPr sz="1200"/>
            </a:lvl2pPr>
            <a:lvl3pPr marL="630000" indent="0">
              <a:buNone/>
              <a:defRPr/>
            </a:lvl3pPr>
            <a:lvl4pPr marL="1008000" indent="0">
              <a:buNone/>
              <a:defRPr/>
            </a:lvl4pPr>
            <a:lvl5pPr marL="1368000" indent="0">
              <a:buNone/>
              <a:defRPr/>
            </a:lvl5pPr>
          </a:lstStyle>
          <a:p>
            <a:pPr lvl="0"/>
            <a:r>
              <a:rPr lang="en-US" dirty="0"/>
              <a:t>Email</a:t>
            </a:r>
            <a:endParaRPr lang="en-CA" dirty="0"/>
          </a:p>
        </p:txBody>
      </p:sp>
      <p:pic>
        <p:nvPicPr>
          <p:cNvPr id="26" name="Graphic 25" descr="Envelope">
            <a:extLst>
              <a:ext uri="{FF2B5EF4-FFF2-40B4-BE49-F238E27FC236}">
                <a16:creationId xmlns:a16="http://schemas.microsoft.com/office/drawing/2014/main" id="{3B12442A-7193-4177-BBB3-208D3CFD4E5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36492" y="5240788"/>
            <a:ext cx="393700" cy="393700"/>
          </a:xfrm>
          <a:prstGeom prst="rect">
            <a:avLst/>
          </a:prstGeom>
        </p:spPr>
      </p:pic>
      <p:sp>
        <p:nvSpPr>
          <p:cNvPr id="28" name="Text Placeholder 22">
            <a:extLst>
              <a:ext uri="{FF2B5EF4-FFF2-40B4-BE49-F238E27FC236}">
                <a16:creationId xmlns:a16="http://schemas.microsoft.com/office/drawing/2014/main" id="{57D16131-B565-4912-BB26-163E804EE975}"/>
              </a:ext>
            </a:extLst>
          </p:cNvPr>
          <p:cNvSpPr>
            <a:spLocks noGrp="1"/>
          </p:cNvSpPr>
          <p:nvPr>
            <p:ph type="body" sz="quarter" idx="13" hasCustomPrompt="1"/>
          </p:nvPr>
        </p:nvSpPr>
        <p:spPr>
          <a:xfrm>
            <a:off x="1042892" y="5666071"/>
            <a:ext cx="3569882" cy="356529"/>
          </a:xfrm>
        </p:spPr>
        <p:txBody>
          <a:bodyPr anchor="t" anchorCtr="0">
            <a:normAutofit/>
          </a:bodyPr>
          <a:lstStyle>
            <a:lvl1pPr marL="0" indent="0">
              <a:spcBef>
                <a:spcPts val="0"/>
              </a:spcBef>
              <a:spcAft>
                <a:spcPts val="0"/>
              </a:spcAft>
              <a:buNone/>
              <a:defRPr sz="1400" b="0" i="0">
                <a:latin typeface="Helvetica Light" panose="020B0403020202020204" pitchFamily="34" charset="0"/>
              </a:defRPr>
            </a:lvl1pPr>
            <a:lvl2pPr marL="324000" indent="0">
              <a:spcBef>
                <a:spcPts val="0"/>
              </a:spcBef>
              <a:spcAft>
                <a:spcPts val="0"/>
              </a:spcAft>
              <a:buNone/>
              <a:defRPr sz="1200"/>
            </a:lvl2pPr>
            <a:lvl3pPr marL="630000" indent="0">
              <a:buNone/>
              <a:defRPr/>
            </a:lvl3pPr>
            <a:lvl4pPr marL="1008000" indent="0">
              <a:buNone/>
              <a:defRPr/>
            </a:lvl4pPr>
            <a:lvl5pPr marL="1368000" indent="0">
              <a:buNone/>
              <a:defRPr/>
            </a:lvl5pPr>
          </a:lstStyle>
          <a:p>
            <a:pPr lvl="0"/>
            <a:r>
              <a:rPr lang="en-US" dirty="0"/>
              <a:t>Mobile Phone</a:t>
            </a:r>
            <a:endParaRPr lang="en-CA" dirty="0"/>
          </a:p>
        </p:txBody>
      </p:sp>
      <p:pic>
        <p:nvPicPr>
          <p:cNvPr id="30" name="Graphic 29" descr="Smart Phone">
            <a:extLst>
              <a:ext uri="{FF2B5EF4-FFF2-40B4-BE49-F238E27FC236}">
                <a16:creationId xmlns:a16="http://schemas.microsoft.com/office/drawing/2014/main" id="{22F84258-4EB6-4E19-A50F-03BCF91894D7}"/>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635676" y="5628900"/>
            <a:ext cx="393700" cy="393700"/>
          </a:xfrm>
          <a:prstGeom prst="rect">
            <a:avLst/>
          </a:prstGeom>
        </p:spPr>
      </p:pic>
      <p:sp>
        <p:nvSpPr>
          <p:cNvPr id="31" name="Text Placeholder 14">
            <a:extLst>
              <a:ext uri="{FF2B5EF4-FFF2-40B4-BE49-F238E27FC236}">
                <a16:creationId xmlns:a16="http://schemas.microsoft.com/office/drawing/2014/main" id="{1BAEE82B-CDEF-46B6-8442-D4DCF039993F}"/>
              </a:ext>
            </a:extLst>
          </p:cNvPr>
          <p:cNvSpPr>
            <a:spLocks noGrp="1"/>
          </p:cNvSpPr>
          <p:nvPr>
            <p:ph type="body" sz="quarter" idx="14" hasCustomPrompt="1"/>
          </p:nvPr>
        </p:nvSpPr>
        <p:spPr>
          <a:xfrm>
            <a:off x="409574" y="4443555"/>
            <a:ext cx="4638831" cy="285750"/>
          </a:xfrm>
        </p:spPr>
        <p:txBody>
          <a:bodyPr>
            <a:noAutofit/>
          </a:bodyPr>
          <a:lstStyle>
            <a:lvl1pPr marL="0" indent="0">
              <a:buNone/>
              <a:defRPr sz="1600" b="0" i="0">
                <a:latin typeface="Helvetica Light" panose="020B0403020202020204" pitchFamily="34" charset="0"/>
              </a:defRPr>
            </a:lvl1pPr>
          </a:lstStyle>
          <a:p>
            <a:pPr lvl="0"/>
            <a:r>
              <a:rPr lang="en-US" dirty="0"/>
              <a:t>PRESENTER TITLE</a:t>
            </a:r>
            <a:endParaRPr lang="en-CA" dirty="0"/>
          </a:p>
        </p:txBody>
      </p:sp>
      <p:pic>
        <p:nvPicPr>
          <p:cNvPr id="32" name="Graphic 31" descr="Internet">
            <a:extLst>
              <a:ext uri="{FF2B5EF4-FFF2-40B4-BE49-F238E27FC236}">
                <a16:creationId xmlns:a16="http://schemas.microsoft.com/office/drawing/2014/main" id="{09F6AD32-1427-468B-9DFE-4E057A43866B}"/>
              </a:ext>
            </a:extLst>
          </p:cNvPr>
          <p:cNvPicPr>
            <a:picLocks noChangeAspect="1"/>
          </p:cNvPicPr>
          <p:nvPr userDrawn="1"/>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635676" y="6033142"/>
            <a:ext cx="393700" cy="393700"/>
          </a:xfrm>
          <a:prstGeom prst="rect">
            <a:avLst/>
          </a:prstGeom>
        </p:spPr>
      </p:pic>
      <p:sp>
        <p:nvSpPr>
          <p:cNvPr id="34" name="TextBox 33">
            <a:extLst>
              <a:ext uri="{FF2B5EF4-FFF2-40B4-BE49-F238E27FC236}">
                <a16:creationId xmlns:a16="http://schemas.microsoft.com/office/drawing/2014/main" id="{E528E2DF-506B-43AE-98F3-01C8886EF8F8}"/>
              </a:ext>
            </a:extLst>
          </p:cNvPr>
          <p:cNvSpPr txBox="1"/>
          <p:nvPr userDrawn="1"/>
        </p:nvSpPr>
        <p:spPr>
          <a:xfrm>
            <a:off x="1029376" y="6076322"/>
            <a:ext cx="3396507" cy="307777"/>
          </a:xfrm>
          <a:prstGeom prst="rect">
            <a:avLst/>
          </a:prstGeom>
          <a:noFill/>
        </p:spPr>
        <p:txBody>
          <a:bodyPr wrap="none" rtlCol="0">
            <a:spAutoFit/>
          </a:bodyPr>
          <a:lstStyle/>
          <a:p>
            <a:r>
              <a:rPr lang="en-US" sz="1400" b="1" dirty="0">
                <a:solidFill>
                  <a:schemeClr val="tx1"/>
                </a:solidFill>
                <a:latin typeface="Helvetica" pitchFamily="2" charset="0"/>
                <a:cs typeface="Calibri Light" panose="020F0302020204030204" pitchFamily="34" charset="0"/>
              </a:rPr>
              <a:t>WWW.GATEKEEPER-SYSTEMS.COM</a:t>
            </a:r>
            <a:endParaRPr lang="en-CA" sz="1400" b="1" dirty="0">
              <a:solidFill>
                <a:schemeClr val="tx1"/>
              </a:solidFill>
              <a:latin typeface="Helvetica" pitchFamily="2" charset="0"/>
              <a:cs typeface="Calibri Light" panose="020F0302020204030204" pitchFamily="34" charset="0"/>
            </a:endParaRPr>
          </a:p>
        </p:txBody>
      </p:sp>
      <p:sp>
        <p:nvSpPr>
          <p:cNvPr id="21" name="Rectangle 20">
            <a:extLst>
              <a:ext uri="{FF2B5EF4-FFF2-40B4-BE49-F238E27FC236}">
                <a16:creationId xmlns:a16="http://schemas.microsoft.com/office/drawing/2014/main" id="{2BB25F48-952D-B640-9B37-D254BAFDEE74}"/>
              </a:ext>
            </a:extLst>
          </p:cNvPr>
          <p:cNvSpPr/>
          <p:nvPr userDrawn="1"/>
        </p:nvSpPr>
        <p:spPr>
          <a:xfrm>
            <a:off x="-1" y="-2624"/>
            <a:ext cx="8163466" cy="36512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2" name="Rectangle 21">
            <a:extLst>
              <a:ext uri="{FF2B5EF4-FFF2-40B4-BE49-F238E27FC236}">
                <a16:creationId xmlns:a16="http://schemas.microsoft.com/office/drawing/2014/main" id="{7FCF4F27-E298-C440-8356-77C516D70520}"/>
              </a:ext>
            </a:extLst>
          </p:cNvPr>
          <p:cNvSpPr/>
          <p:nvPr userDrawn="1"/>
        </p:nvSpPr>
        <p:spPr>
          <a:xfrm>
            <a:off x="8163465" y="-2624"/>
            <a:ext cx="4028535" cy="36512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id="{33CD5235-BC14-BA49-8D6F-D132AACF933F}"/>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386848" y="1294126"/>
            <a:ext cx="5921557" cy="513050"/>
          </a:xfrm>
          <a:prstGeom prst="rect">
            <a:avLst/>
          </a:prstGeom>
        </p:spPr>
      </p:pic>
      <p:sp>
        <p:nvSpPr>
          <p:cNvPr id="17" name="Text Placeholder 22">
            <a:extLst>
              <a:ext uri="{FF2B5EF4-FFF2-40B4-BE49-F238E27FC236}">
                <a16:creationId xmlns:a16="http://schemas.microsoft.com/office/drawing/2014/main" id="{B11EA7DA-1D0C-C74F-A0CC-E8D2F8949D2B}"/>
              </a:ext>
            </a:extLst>
          </p:cNvPr>
          <p:cNvSpPr>
            <a:spLocks noGrp="1"/>
          </p:cNvSpPr>
          <p:nvPr>
            <p:ph type="body" sz="quarter" idx="15" hasCustomPrompt="1"/>
          </p:nvPr>
        </p:nvSpPr>
        <p:spPr>
          <a:xfrm>
            <a:off x="1042892" y="4890751"/>
            <a:ext cx="3569882" cy="356529"/>
          </a:xfrm>
        </p:spPr>
        <p:txBody>
          <a:bodyPr anchor="t" anchorCtr="0">
            <a:normAutofit/>
          </a:bodyPr>
          <a:lstStyle>
            <a:lvl1pPr marL="0" indent="0">
              <a:spcBef>
                <a:spcPts val="0"/>
              </a:spcBef>
              <a:spcAft>
                <a:spcPts val="0"/>
              </a:spcAft>
              <a:buNone/>
              <a:defRPr sz="1400" b="0" i="0">
                <a:latin typeface="Helvetica Light" panose="020B0403020202020204" pitchFamily="34" charset="0"/>
              </a:defRPr>
            </a:lvl1pPr>
            <a:lvl2pPr marL="324000" indent="0">
              <a:spcBef>
                <a:spcPts val="0"/>
              </a:spcBef>
              <a:spcAft>
                <a:spcPts val="0"/>
              </a:spcAft>
              <a:buNone/>
              <a:defRPr sz="1200"/>
            </a:lvl2pPr>
            <a:lvl3pPr marL="630000" indent="0">
              <a:buNone/>
              <a:defRPr/>
            </a:lvl3pPr>
            <a:lvl4pPr marL="1008000" indent="0">
              <a:buNone/>
              <a:defRPr/>
            </a:lvl4pPr>
            <a:lvl5pPr marL="1368000" indent="0">
              <a:buNone/>
              <a:defRPr/>
            </a:lvl5pPr>
          </a:lstStyle>
          <a:p>
            <a:pPr lvl="0"/>
            <a:r>
              <a:rPr lang="en-US" dirty="0"/>
              <a:t>Date</a:t>
            </a:r>
            <a:endParaRPr lang="en-CA" dirty="0"/>
          </a:p>
        </p:txBody>
      </p:sp>
      <p:pic>
        <p:nvPicPr>
          <p:cNvPr id="19" name="Picture 18">
            <a:extLst>
              <a:ext uri="{FF2B5EF4-FFF2-40B4-BE49-F238E27FC236}">
                <a16:creationId xmlns:a16="http://schemas.microsoft.com/office/drawing/2014/main" id="{DCB039D7-4440-4246-AF83-427F5479ADD6}"/>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671698" y="4907371"/>
            <a:ext cx="323288" cy="323288"/>
          </a:xfrm>
          <a:prstGeom prst="rect">
            <a:avLst/>
          </a:prstGeom>
        </p:spPr>
      </p:pic>
      <p:sp>
        <p:nvSpPr>
          <p:cNvPr id="24" name="Slide Number Placeholder 6">
            <a:extLst>
              <a:ext uri="{FF2B5EF4-FFF2-40B4-BE49-F238E27FC236}">
                <a16:creationId xmlns:a16="http://schemas.microsoft.com/office/drawing/2014/main" id="{203A3248-3E78-3F47-937F-F91F08142332}"/>
              </a:ext>
            </a:extLst>
          </p:cNvPr>
          <p:cNvSpPr>
            <a:spLocks noGrp="1"/>
          </p:cNvSpPr>
          <p:nvPr>
            <p:ph type="sldNum" sz="quarter" idx="4"/>
          </p:nvPr>
        </p:nvSpPr>
        <p:spPr>
          <a:xfrm>
            <a:off x="11343098" y="6337572"/>
            <a:ext cx="848902" cy="365125"/>
          </a:xfrm>
          <a:prstGeom prst="rect">
            <a:avLst/>
          </a:prstGeom>
        </p:spPr>
        <p:txBody>
          <a:bodyPr vert="horz" lIns="91440" tIns="45720" rIns="91440" bIns="45720" rtlCol="0" anchor="ctr"/>
          <a:lstStyle>
            <a:lvl1pPr algn="r">
              <a:defRPr sz="1800">
                <a:solidFill>
                  <a:schemeClr val="tx1">
                    <a:tint val="75000"/>
                  </a:schemeClr>
                </a:solidFill>
                <a:latin typeface="Helvetica" pitchFamily="2" charset="0"/>
              </a:defRPr>
            </a:lvl1pPr>
          </a:lstStyle>
          <a:p>
            <a:fld id="{78B70B86-85C2-EF4D-AAB7-417F7A93D158}" type="slidenum">
              <a:rPr lang="en-US" smtClean="0"/>
              <a:pPr/>
              <a:t>‹#›</a:t>
            </a:fld>
            <a:endParaRPr lang="en-US" dirty="0"/>
          </a:p>
        </p:txBody>
      </p:sp>
    </p:spTree>
    <p:extLst>
      <p:ext uri="{BB962C8B-B14F-4D97-AF65-F5344CB8AC3E}">
        <p14:creationId xmlns:p14="http://schemas.microsoft.com/office/powerpoint/2010/main" val="16142497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Internal)">
    <p:spTree>
      <p:nvGrpSpPr>
        <p:cNvPr id="1" name=""/>
        <p:cNvGrpSpPr/>
        <p:nvPr/>
      </p:nvGrpSpPr>
      <p:grpSpPr>
        <a:xfrm>
          <a:off x="0" y="0"/>
          <a:ext cx="0" cy="0"/>
          <a:chOff x="0" y="0"/>
          <a:chExt cx="0" cy="0"/>
        </a:xfrm>
      </p:grpSpPr>
      <p:sp>
        <p:nvSpPr>
          <p:cNvPr id="7" name="Rectangle 6"/>
          <p:cNvSpPr/>
          <p:nvPr userDrawn="1"/>
        </p:nvSpPr>
        <p:spPr>
          <a:xfrm>
            <a:off x="4612774" y="345475"/>
            <a:ext cx="7597470" cy="6518007"/>
          </a:xfrm>
          <a:custGeom>
            <a:avLst/>
            <a:gdLst>
              <a:gd name="connsiteX0" fmla="*/ 0 w 5646287"/>
              <a:gd name="connsiteY0" fmla="*/ 0 h 965567"/>
              <a:gd name="connsiteX1" fmla="*/ 5646287 w 5646287"/>
              <a:gd name="connsiteY1" fmla="*/ 0 h 965567"/>
              <a:gd name="connsiteX2" fmla="*/ 5646287 w 5646287"/>
              <a:gd name="connsiteY2" fmla="*/ 965567 h 965567"/>
              <a:gd name="connsiteX3" fmla="*/ 0 w 5646287"/>
              <a:gd name="connsiteY3" fmla="*/ 965567 h 965567"/>
              <a:gd name="connsiteX4" fmla="*/ 0 w 5646287"/>
              <a:gd name="connsiteY4" fmla="*/ 0 h 965567"/>
              <a:gd name="connsiteX0" fmla="*/ 1803400 w 7449687"/>
              <a:gd name="connsiteY0" fmla="*/ 0 h 6426567"/>
              <a:gd name="connsiteX1" fmla="*/ 7449687 w 7449687"/>
              <a:gd name="connsiteY1" fmla="*/ 0 h 6426567"/>
              <a:gd name="connsiteX2" fmla="*/ 7449687 w 7449687"/>
              <a:gd name="connsiteY2" fmla="*/ 965567 h 6426567"/>
              <a:gd name="connsiteX3" fmla="*/ 0 w 7449687"/>
              <a:gd name="connsiteY3" fmla="*/ 6426567 h 6426567"/>
              <a:gd name="connsiteX4" fmla="*/ 1803400 w 7449687"/>
              <a:gd name="connsiteY4" fmla="*/ 0 h 6426567"/>
              <a:gd name="connsiteX0" fmla="*/ 1803400 w 7449687"/>
              <a:gd name="connsiteY0" fmla="*/ 0 h 6426567"/>
              <a:gd name="connsiteX1" fmla="*/ 7449687 w 7449687"/>
              <a:gd name="connsiteY1" fmla="*/ 0 h 6426567"/>
              <a:gd name="connsiteX2" fmla="*/ 7436987 w 7449687"/>
              <a:gd name="connsiteY2" fmla="*/ 6350367 h 6426567"/>
              <a:gd name="connsiteX3" fmla="*/ 0 w 7449687"/>
              <a:gd name="connsiteY3" fmla="*/ 6426567 h 6426567"/>
              <a:gd name="connsiteX4" fmla="*/ 1803400 w 7449687"/>
              <a:gd name="connsiteY4" fmla="*/ 0 h 6426567"/>
              <a:gd name="connsiteX0" fmla="*/ 3479800 w 7449687"/>
              <a:gd name="connsiteY0" fmla="*/ 12700 h 6426567"/>
              <a:gd name="connsiteX1" fmla="*/ 7449687 w 7449687"/>
              <a:gd name="connsiteY1" fmla="*/ 0 h 6426567"/>
              <a:gd name="connsiteX2" fmla="*/ 7436987 w 7449687"/>
              <a:gd name="connsiteY2" fmla="*/ 6350367 h 6426567"/>
              <a:gd name="connsiteX3" fmla="*/ 0 w 7449687"/>
              <a:gd name="connsiteY3" fmla="*/ 6426567 h 6426567"/>
              <a:gd name="connsiteX4" fmla="*/ 3479800 w 7449687"/>
              <a:gd name="connsiteY4" fmla="*/ 12700 h 6426567"/>
              <a:gd name="connsiteX0" fmla="*/ 2660650 w 7449687"/>
              <a:gd name="connsiteY0" fmla="*/ 0 h 6451967"/>
              <a:gd name="connsiteX1" fmla="*/ 7449687 w 7449687"/>
              <a:gd name="connsiteY1" fmla="*/ 25400 h 6451967"/>
              <a:gd name="connsiteX2" fmla="*/ 7436987 w 7449687"/>
              <a:gd name="connsiteY2" fmla="*/ 6375767 h 6451967"/>
              <a:gd name="connsiteX3" fmla="*/ 0 w 7449687"/>
              <a:gd name="connsiteY3" fmla="*/ 6451967 h 6451967"/>
              <a:gd name="connsiteX4" fmla="*/ 2660650 w 7449687"/>
              <a:gd name="connsiteY4" fmla="*/ 0 h 6451967"/>
              <a:gd name="connsiteX0" fmla="*/ 3441700 w 7449687"/>
              <a:gd name="connsiteY0" fmla="*/ 12700 h 6426567"/>
              <a:gd name="connsiteX1" fmla="*/ 7449687 w 7449687"/>
              <a:gd name="connsiteY1" fmla="*/ 0 h 6426567"/>
              <a:gd name="connsiteX2" fmla="*/ 7436987 w 7449687"/>
              <a:gd name="connsiteY2" fmla="*/ 6350367 h 6426567"/>
              <a:gd name="connsiteX3" fmla="*/ 0 w 7449687"/>
              <a:gd name="connsiteY3" fmla="*/ 6426567 h 6426567"/>
              <a:gd name="connsiteX4" fmla="*/ 3441700 w 7449687"/>
              <a:gd name="connsiteY4" fmla="*/ 12700 h 6426567"/>
              <a:gd name="connsiteX0" fmla="*/ 3422650 w 7449687"/>
              <a:gd name="connsiteY0" fmla="*/ 17463 h 6426567"/>
              <a:gd name="connsiteX1" fmla="*/ 7449687 w 7449687"/>
              <a:gd name="connsiteY1" fmla="*/ 0 h 6426567"/>
              <a:gd name="connsiteX2" fmla="*/ 7436987 w 7449687"/>
              <a:gd name="connsiteY2" fmla="*/ 6350367 h 6426567"/>
              <a:gd name="connsiteX3" fmla="*/ 0 w 7449687"/>
              <a:gd name="connsiteY3" fmla="*/ 6426567 h 6426567"/>
              <a:gd name="connsiteX4" fmla="*/ 3422650 w 7449687"/>
              <a:gd name="connsiteY4" fmla="*/ 17463 h 6426567"/>
              <a:gd name="connsiteX0" fmla="*/ 3422650 w 7449687"/>
              <a:gd name="connsiteY0" fmla="*/ 17463 h 6369417"/>
              <a:gd name="connsiteX1" fmla="*/ 7449687 w 7449687"/>
              <a:gd name="connsiteY1" fmla="*/ 0 h 6369417"/>
              <a:gd name="connsiteX2" fmla="*/ 7436987 w 7449687"/>
              <a:gd name="connsiteY2" fmla="*/ 6350367 h 6369417"/>
              <a:gd name="connsiteX3" fmla="*/ 0 w 7449687"/>
              <a:gd name="connsiteY3" fmla="*/ 6369417 h 6369417"/>
              <a:gd name="connsiteX4" fmla="*/ 3422650 w 7449687"/>
              <a:gd name="connsiteY4" fmla="*/ 17463 h 6369417"/>
              <a:gd name="connsiteX0" fmla="*/ 3422650 w 7449687"/>
              <a:gd name="connsiteY0" fmla="*/ 17463 h 6388467"/>
              <a:gd name="connsiteX1" fmla="*/ 7449687 w 7449687"/>
              <a:gd name="connsiteY1" fmla="*/ 0 h 6388467"/>
              <a:gd name="connsiteX2" fmla="*/ 7436987 w 7449687"/>
              <a:gd name="connsiteY2" fmla="*/ 6388467 h 6388467"/>
              <a:gd name="connsiteX3" fmla="*/ 0 w 7449687"/>
              <a:gd name="connsiteY3" fmla="*/ 6369417 h 6388467"/>
              <a:gd name="connsiteX4" fmla="*/ 3422650 w 7449687"/>
              <a:gd name="connsiteY4" fmla="*/ 17463 h 6388467"/>
              <a:gd name="connsiteX0" fmla="*/ 3552190 w 7579227"/>
              <a:gd name="connsiteY0" fmla="*/ 17463 h 6514197"/>
              <a:gd name="connsiteX1" fmla="*/ 7579227 w 7579227"/>
              <a:gd name="connsiteY1" fmla="*/ 0 h 6514197"/>
              <a:gd name="connsiteX2" fmla="*/ 7566527 w 7579227"/>
              <a:gd name="connsiteY2" fmla="*/ 6388467 h 6514197"/>
              <a:gd name="connsiteX3" fmla="*/ 0 w 7579227"/>
              <a:gd name="connsiteY3" fmla="*/ 6514197 h 6514197"/>
              <a:gd name="connsiteX4" fmla="*/ 3552190 w 7579227"/>
              <a:gd name="connsiteY4" fmla="*/ 17463 h 6514197"/>
              <a:gd name="connsiteX0" fmla="*/ 3552190 w 7579227"/>
              <a:gd name="connsiteY0" fmla="*/ 17463 h 6518007"/>
              <a:gd name="connsiteX1" fmla="*/ 7579227 w 7579227"/>
              <a:gd name="connsiteY1" fmla="*/ 0 h 6518007"/>
              <a:gd name="connsiteX2" fmla="*/ 7558907 w 7579227"/>
              <a:gd name="connsiteY2" fmla="*/ 6518007 h 6518007"/>
              <a:gd name="connsiteX3" fmla="*/ 0 w 7579227"/>
              <a:gd name="connsiteY3" fmla="*/ 6514197 h 6518007"/>
              <a:gd name="connsiteX4" fmla="*/ 3552190 w 7579227"/>
              <a:gd name="connsiteY4" fmla="*/ 17463 h 6518007"/>
              <a:gd name="connsiteX0" fmla="*/ 3552190 w 7597470"/>
              <a:gd name="connsiteY0" fmla="*/ 17463 h 6518007"/>
              <a:gd name="connsiteX1" fmla="*/ 7579227 w 7597470"/>
              <a:gd name="connsiteY1" fmla="*/ 0 h 6518007"/>
              <a:gd name="connsiteX2" fmla="*/ 7597007 w 7597470"/>
              <a:gd name="connsiteY2" fmla="*/ 6518007 h 6518007"/>
              <a:gd name="connsiteX3" fmla="*/ 0 w 7597470"/>
              <a:gd name="connsiteY3" fmla="*/ 6514197 h 6518007"/>
              <a:gd name="connsiteX4" fmla="*/ 3552190 w 7597470"/>
              <a:gd name="connsiteY4" fmla="*/ 17463 h 6518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7470" h="6518007">
                <a:moveTo>
                  <a:pt x="3552190" y="17463"/>
                </a:moveTo>
                <a:lnTo>
                  <a:pt x="7579227" y="0"/>
                </a:lnTo>
                <a:cubicBezTo>
                  <a:pt x="7574994" y="2116789"/>
                  <a:pt x="7601240" y="4401218"/>
                  <a:pt x="7597007" y="6518007"/>
                </a:cubicBezTo>
                <a:lnTo>
                  <a:pt x="0" y="6514197"/>
                </a:lnTo>
                <a:lnTo>
                  <a:pt x="3552190" y="17463"/>
                </a:lnTo>
                <a:close/>
              </a:path>
            </a:pathLst>
          </a:custGeom>
          <a:solidFill>
            <a:srgbClr val="FBD80F"/>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ctrTitle" hasCustomPrompt="1"/>
          </p:nvPr>
        </p:nvSpPr>
        <p:spPr>
          <a:xfrm>
            <a:off x="409574" y="2401648"/>
            <a:ext cx="4986956" cy="1475013"/>
          </a:xfrm>
          <a:effectLst/>
        </p:spPr>
        <p:txBody>
          <a:bodyPr anchor="b">
            <a:normAutofit/>
          </a:bodyPr>
          <a:lstStyle>
            <a:lvl1pPr>
              <a:defRPr sz="3600" b="1">
                <a:solidFill>
                  <a:schemeClr val="tx1"/>
                </a:solidFill>
                <a:latin typeface="Helvetica" pitchFamily="2" charset="0"/>
              </a:defRPr>
            </a:lvl1pPr>
          </a:lstStyle>
          <a:p>
            <a:r>
              <a:rPr lang="en-US" dirty="0"/>
              <a:t>Click to edit title</a:t>
            </a:r>
          </a:p>
        </p:txBody>
      </p:sp>
      <p:sp>
        <p:nvSpPr>
          <p:cNvPr id="3" name="Subtitle 2"/>
          <p:cNvSpPr>
            <a:spLocks noGrp="1"/>
          </p:cNvSpPr>
          <p:nvPr>
            <p:ph type="subTitle" idx="1" hasCustomPrompt="1"/>
          </p:nvPr>
        </p:nvSpPr>
        <p:spPr>
          <a:xfrm>
            <a:off x="409992" y="4121559"/>
            <a:ext cx="4638832" cy="362455"/>
          </a:xfrm>
        </p:spPr>
        <p:txBody>
          <a:bodyPr anchor="t">
            <a:normAutofit/>
          </a:bodyPr>
          <a:lstStyle>
            <a:lvl1pPr marL="0" indent="0" algn="l">
              <a:buNone/>
              <a:defRPr sz="1600" b="1" cap="all">
                <a:solidFill>
                  <a:schemeClr val="accent2"/>
                </a:solidFill>
                <a:latin typeface="Helvetica"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NAME</a:t>
            </a:r>
          </a:p>
        </p:txBody>
      </p:sp>
      <p:sp>
        <p:nvSpPr>
          <p:cNvPr id="14" name="Picture Placeholder 13">
            <a:extLst>
              <a:ext uri="{FF2B5EF4-FFF2-40B4-BE49-F238E27FC236}">
                <a16:creationId xmlns:a16="http://schemas.microsoft.com/office/drawing/2014/main" id="{CA025CC6-D3F2-4F0E-BEAC-671637D44E11}"/>
              </a:ext>
            </a:extLst>
          </p:cNvPr>
          <p:cNvSpPr>
            <a:spLocks noGrp="1"/>
          </p:cNvSpPr>
          <p:nvPr>
            <p:ph type="pic" sz="quarter" idx="10"/>
          </p:nvPr>
        </p:nvSpPr>
        <p:spPr>
          <a:xfrm>
            <a:off x="4843367" y="330469"/>
            <a:ext cx="7427596" cy="6524625"/>
          </a:xfrm>
          <a:custGeom>
            <a:avLst/>
            <a:gdLst>
              <a:gd name="connsiteX0" fmla="*/ 0 w 2816225"/>
              <a:gd name="connsiteY0" fmla="*/ 0 h 2781300"/>
              <a:gd name="connsiteX1" fmla="*/ 2352666 w 2816225"/>
              <a:gd name="connsiteY1" fmla="*/ 0 h 2781300"/>
              <a:gd name="connsiteX2" fmla="*/ 2816225 w 2816225"/>
              <a:gd name="connsiteY2" fmla="*/ 463559 h 2781300"/>
              <a:gd name="connsiteX3" fmla="*/ 2816225 w 2816225"/>
              <a:gd name="connsiteY3" fmla="*/ 2781300 h 2781300"/>
              <a:gd name="connsiteX4" fmla="*/ 2816225 w 2816225"/>
              <a:gd name="connsiteY4" fmla="*/ 2781300 h 2781300"/>
              <a:gd name="connsiteX5" fmla="*/ 463559 w 2816225"/>
              <a:gd name="connsiteY5" fmla="*/ 2781300 h 2781300"/>
              <a:gd name="connsiteX6" fmla="*/ 0 w 2816225"/>
              <a:gd name="connsiteY6" fmla="*/ 2317741 h 2781300"/>
              <a:gd name="connsiteX7" fmla="*/ 0 w 2816225"/>
              <a:gd name="connsiteY7" fmla="*/ 0 h 2781300"/>
              <a:gd name="connsiteX0" fmla="*/ 1422400 w 2816225"/>
              <a:gd name="connsiteY0" fmla="*/ 0 h 2794000"/>
              <a:gd name="connsiteX1" fmla="*/ 2352666 w 2816225"/>
              <a:gd name="connsiteY1" fmla="*/ 12700 h 2794000"/>
              <a:gd name="connsiteX2" fmla="*/ 2816225 w 2816225"/>
              <a:gd name="connsiteY2" fmla="*/ 476259 h 2794000"/>
              <a:gd name="connsiteX3" fmla="*/ 2816225 w 2816225"/>
              <a:gd name="connsiteY3" fmla="*/ 2794000 h 2794000"/>
              <a:gd name="connsiteX4" fmla="*/ 2816225 w 2816225"/>
              <a:gd name="connsiteY4" fmla="*/ 2794000 h 2794000"/>
              <a:gd name="connsiteX5" fmla="*/ 463559 w 2816225"/>
              <a:gd name="connsiteY5" fmla="*/ 2794000 h 2794000"/>
              <a:gd name="connsiteX6" fmla="*/ 0 w 2816225"/>
              <a:gd name="connsiteY6" fmla="*/ 2330441 h 2794000"/>
              <a:gd name="connsiteX7" fmla="*/ 1422400 w 2816225"/>
              <a:gd name="connsiteY7" fmla="*/ 0 h 2794000"/>
              <a:gd name="connsiteX0" fmla="*/ 1803400 w 3197225"/>
              <a:gd name="connsiteY0" fmla="*/ 0 h 2800341"/>
              <a:gd name="connsiteX1" fmla="*/ 2733666 w 3197225"/>
              <a:gd name="connsiteY1" fmla="*/ 12700 h 2800341"/>
              <a:gd name="connsiteX2" fmla="*/ 3197225 w 3197225"/>
              <a:gd name="connsiteY2" fmla="*/ 476259 h 2800341"/>
              <a:gd name="connsiteX3" fmla="*/ 3197225 w 3197225"/>
              <a:gd name="connsiteY3" fmla="*/ 2794000 h 2800341"/>
              <a:gd name="connsiteX4" fmla="*/ 3197225 w 3197225"/>
              <a:gd name="connsiteY4" fmla="*/ 2794000 h 2800341"/>
              <a:gd name="connsiteX5" fmla="*/ 844559 w 3197225"/>
              <a:gd name="connsiteY5" fmla="*/ 2794000 h 2800341"/>
              <a:gd name="connsiteX6" fmla="*/ 0 w 3197225"/>
              <a:gd name="connsiteY6" fmla="*/ 2800341 h 2800341"/>
              <a:gd name="connsiteX7" fmla="*/ 1803400 w 3197225"/>
              <a:gd name="connsiteY7" fmla="*/ 0 h 2800341"/>
              <a:gd name="connsiteX0" fmla="*/ 1803400 w 3197225"/>
              <a:gd name="connsiteY0" fmla="*/ 0 h 2800341"/>
              <a:gd name="connsiteX1" fmla="*/ 2733666 w 3197225"/>
              <a:gd name="connsiteY1" fmla="*/ 12700 h 2800341"/>
              <a:gd name="connsiteX2" fmla="*/ 3197225 w 3197225"/>
              <a:gd name="connsiteY2" fmla="*/ 2794000 h 2800341"/>
              <a:gd name="connsiteX3" fmla="*/ 3197225 w 3197225"/>
              <a:gd name="connsiteY3" fmla="*/ 2794000 h 2800341"/>
              <a:gd name="connsiteX4" fmla="*/ 844559 w 3197225"/>
              <a:gd name="connsiteY4" fmla="*/ 2794000 h 2800341"/>
              <a:gd name="connsiteX5" fmla="*/ 0 w 3197225"/>
              <a:gd name="connsiteY5" fmla="*/ 2800341 h 2800341"/>
              <a:gd name="connsiteX6" fmla="*/ 1803400 w 3197225"/>
              <a:gd name="connsiteY6" fmla="*/ 0 h 2800341"/>
              <a:gd name="connsiteX0" fmla="*/ 1803400 w 3197225"/>
              <a:gd name="connsiteY0" fmla="*/ 0 h 2857500"/>
              <a:gd name="connsiteX1" fmla="*/ 2733666 w 3197225"/>
              <a:gd name="connsiteY1" fmla="*/ 12700 h 2857500"/>
              <a:gd name="connsiteX2" fmla="*/ 3197225 w 3197225"/>
              <a:gd name="connsiteY2" fmla="*/ 2794000 h 2857500"/>
              <a:gd name="connsiteX3" fmla="*/ 2879725 w 3197225"/>
              <a:gd name="connsiteY3" fmla="*/ 2857500 h 2857500"/>
              <a:gd name="connsiteX4" fmla="*/ 844559 w 3197225"/>
              <a:gd name="connsiteY4" fmla="*/ 2794000 h 2857500"/>
              <a:gd name="connsiteX5" fmla="*/ 0 w 3197225"/>
              <a:gd name="connsiteY5" fmla="*/ 2800341 h 2857500"/>
              <a:gd name="connsiteX6" fmla="*/ 1803400 w 3197225"/>
              <a:gd name="connsiteY6" fmla="*/ 0 h 2857500"/>
              <a:gd name="connsiteX0" fmla="*/ 1803400 w 3197225"/>
              <a:gd name="connsiteY0" fmla="*/ 0 h 2800341"/>
              <a:gd name="connsiteX1" fmla="*/ 2733666 w 3197225"/>
              <a:gd name="connsiteY1" fmla="*/ 12700 h 2800341"/>
              <a:gd name="connsiteX2" fmla="*/ 3197225 w 3197225"/>
              <a:gd name="connsiteY2" fmla="*/ 2794000 h 2800341"/>
              <a:gd name="connsiteX3" fmla="*/ 844559 w 3197225"/>
              <a:gd name="connsiteY3" fmla="*/ 2794000 h 2800341"/>
              <a:gd name="connsiteX4" fmla="*/ 0 w 3197225"/>
              <a:gd name="connsiteY4" fmla="*/ 2800341 h 2800341"/>
              <a:gd name="connsiteX5" fmla="*/ 1803400 w 3197225"/>
              <a:gd name="connsiteY5" fmla="*/ 0 h 2800341"/>
              <a:gd name="connsiteX0" fmla="*/ 1803400 w 3197225"/>
              <a:gd name="connsiteY0" fmla="*/ 0 h 2800341"/>
              <a:gd name="connsiteX1" fmla="*/ 2733666 w 3197225"/>
              <a:gd name="connsiteY1" fmla="*/ 12700 h 2800341"/>
              <a:gd name="connsiteX2" fmla="*/ 3197225 w 3197225"/>
              <a:gd name="connsiteY2" fmla="*/ 2794000 h 2800341"/>
              <a:gd name="connsiteX3" fmla="*/ 0 w 3197225"/>
              <a:gd name="connsiteY3" fmla="*/ 2800341 h 2800341"/>
              <a:gd name="connsiteX4" fmla="*/ 1803400 w 3197225"/>
              <a:gd name="connsiteY4" fmla="*/ 0 h 2800341"/>
              <a:gd name="connsiteX0" fmla="*/ 1803400 w 3197225"/>
              <a:gd name="connsiteY0" fmla="*/ 0 h 2800341"/>
              <a:gd name="connsiteX1" fmla="*/ 3096523 w 3197225"/>
              <a:gd name="connsiteY1" fmla="*/ 27214 h 2800341"/>
              <a:gd name="connsiteX2" fmla="*/ 3197225 w 3197225"/>
              <a:gd name="connsiteY2" fmla="*/ 2794000 h 2800341"/>
              <a:gd name="connsiteX3" fmla="*/ 0 w 3197225"/>
              <a:gd name="connsiteY3" fmla="*/ 2800341 h 2800341"/>
              <a:gd name="connsiteX4" fmla="*/ 1803400 w 3197225"/>
              <a:gd name="connsiteY4" fmla="*/ 0 h 2800341"/>
              <a:gd name="connsiteX0" fmla="*/ 1803400 w 9294123"/>
              <a:gd name="connsiteY0" fmla="*/ 292100 h 3092441"/>
              <a:gd name="connsiteX1" fmla="*/ 9294123 w 9294123"/>
              <a:gd name="connsiteY1" fmla="*/ 0 h 3092441"/>
              <a:gd name="connsiteX2" fmla="*/ 3197225 w 9294123"/>
              <a:gd name="connsiteY2" fmla="*/ 3086100 h 3092441"/>
              <a:gd name="connsiteX3" fmla="*/ 0 w 9294123"/>
              <a:gd name="connsiteY3" fmla="*/ 3092441 h 3092441"/>
              <a:gd name="connsiteX4" fmla="*/ 1803400 w 9294123"/>
              <a:gd name="connsiteY4" fmla="*/ 292100 h 3092441"/>
              <a:gd name="connsiteX0" fmla="*/ 1803400 w 9294123"/>
              <a:gd name="connsiteY0" fmla="*/ 292100 h 6424386"/>
              <a:gd name="connsiteX1" fmla="*/ 9294123 w 9294123"/>
              <a:gd name="connsiteY1" fmla="*/ 0 h 6424386"/>
              <a:gd name="connsiteX2" fmla="*/ 9249683 w 9294123"/>
              <a:gd name="connsiteY2" fmla="*/ 6424386 h 6424386"/>
              <a:gd name="connsiteX3" fmla="*/ 0 w 9294123"/>
              <a:gd name="connsiteY3" fmla="*/ 3092441 h 6424386"/>
              <a:gd name="connsiteX4" fmla="*/ 1803400 w 9294123"/>
              <a:gd name="connsiteY4" fmla="*/ 292100 h 6424386"/>
              <a:gd name="connsiteX0" fmla="*/ 0 w 7490723"/>
              <a:gd name="connsiteY0" fmla="*/ 292100 h 6424386"/>
              <a:gd name="connsiteX1" fmla="*/ 7490723 w 7490723"/>
              <a:gd name="connsiteY1" fmla="*/ 0 h 6424386"/>
              <a:gd name="connsiteX2" fmla="*/ 7446283 w 7490723"/>
              <a:gd name="connsiteY2" fmla="*/ 6424386 h 6424386"/>
              <a:gd name="connsiteX3" fmla="*/ 39914 w 7490723"/>
              <a:gd name="connsiteY3" fmla="*/ 6329127 h 6424386"/>
              <a:gd name="connsiteX4" fmla="*/ 0 w 7490723"/>
              <a:gd name="connsiteY4" fmla="*/ 292100 h 6424386"/>
              <a:gd name="connsiteX0" fmla="*/ 0 w 7490723"/>
              <a:gd name="connsiteY0" fmla="*/ 292100 h 6351814"/>
              <a:gd name="connsiteX1" fmla="*/ 7490723 w 7490723"/>
              <a:gd name="connsiteY1" fmla="*/ 0 h 6351814"/>
              <a:gd name="connsiteX2" fmla="*/ 7373711 w 7490723"/>
              <a:gd name="connsiteY2" fmla="*/ 6351814 h 6351814"/>
              <a:gd name="connsiteX3" fmla="*/ 39914 w 7490723"/>
              <a:gd name="connsiteY3" fmla="*/ 6329127 h 6351814"/>
              <a:gd name="connsiteX4" fmla="*/ 0 w 7490723"/>
              <a:gd name="connsiteY4" fmla="*/ 292100 h 6351814"/>
              <a:gd name="connsiteX0" fmla="*/ 0 w 7490723"/>
              <a:gd name="connsiteY0" fmla="*/ 292100 h 6372670"/>
              <a:gd name="connsiteX1" fmla="*/ 7490723 w 7490723"/>
              <a:gd name="connsiteY1" fmla="*/ 0 h 6372670"/>
              <a:gd name="connsiteX2" fmla="*/ 7373711 w 7490723"/>
              <a:gd name="connsiteY2" fmla="*/ 6351814 h 6372670"/>
              <a:gd name="connsiteX3" fmla="*/ 54428 w 7490723"/>
              <a:gd name="connsiteY3" fmla="*/ 6372670 h 6372670"/>
              <a:gd name="connsiteX4" fmla="*/ 0 w 7490723"/>
              <a:gd name="connsiteY4" fmla="*/ 292100 h 6372670"/>
              <a:gd name="connsiteX0" fmla="*/ 3443515 w 7436295"/>
              <a:gd name="connsiteY0" fmla="*/ 1815 h 6372670"/>
              <a:gd name="connsiteX1" fmla="*/ 7436295 w 7436295"/>
              <a:gd name="connsiteY1" fmla="*/ 0 h 6372670"/>
              <a:gd name="connsiteX2" fmla="*/ 7319283 w 7436295"/>
              <a:gd name="connsiteY2" fmla="*/ 6351814 h 6372670"/>
              <a:gd name="connsiteX3" fmla="*/ 0 w 7436295"/>
              <a:gd name="connsiteY3" fmla="*/ 6372670 h 6372670"/>
              <a:gd name="connsiteX4" fmla="*/ 3443515 w 7436295"/>
              <a:gd name="connsiteY4" fmla="*/ 1815 h 6372670"/>
              <a:gd name="connsiteX0" fmla="*/ 3443515 w 7436295"/>
              <a:gd name="connsiteY0" fmla="*/ 1815 h 6372670"/>
              <a:gd name="connsiteX1" fmla="*/ 7436295 w 7436295"/>
              <a:gd name="connsiteY1" fmla="*/ 0 h 6372670"/>
              <a:gd name="connsiteX2" fmla="*/ 7420883 w 7436295"/>
              <a:gd name="connsiteY2" fmla="*/ 6351814 h 6372670"/>
              <a:gd name="connsiteX3" fmla="*/ 0 w 7436295"/>
              <a:gd name="connsiteY3" fmla="*/ 6372670 h 6372670"/>
              <a:gd name="connsiteX4" fmla="*/ 3443515 w 7436295"/>
              <a:gd name="connsiteY4" fmla="*/ 1815 h 6372670"/>
              <a:gd name="connsiteX0" fmla="*/ 3443515 w 7436295"/>
              <a:gd name="connsiteY0" fmla="*/ 0 h 6370855"/>
              <a:gd name="connsiteX1" fmla="*/ 7436295 w 7436295"/>
              <a:gd name="connsiteY1" fmla="*/ 12699 h 6370855"/>
              <a:gd name="connsiteX2" fmla="*/ 7420883 w 7436295"/>
              <a:gd name="connsiteY2" fmla="*/ 6349999 h 6370855"/>
              <a:gd name="connsiteX3" fmla="*/ 0 w 7436295"/>
              <a:gd name="connsiteY3" fmla="*/ 6370855 h 6370855"/>
              <a:gd name="connsiteX4" fmla="*/ 3443515 w 7436295"/>
              <a:gd name="connsiteY4" fmla="*/ 0 h 6370855"/>
              <a:gd name="connsiteX0" fmla="*/ 3449865 w 7442645"/>
              <a:gd name="connsiteY0" fmla="*/ 0 h 6358155"/>
              <a:gd name="connsiteX1" fmla="*/ 7442645 w 7442645"/>
              <a:gd name="connsiteY1" fmla="*/ 12699 h 6358155"/>
              <a:gd name="connsiteX2" fmla="*/ 7427233 w 7442645"/>
              <a:gd name="connsiteY2" fmla="*/ 6349999 h 6358155"/>
              <a:gd name="connsiteX3" fmla="*/ 0 w 7442645"/>
              <a:gd name="connsiteY3" fmla="*/ 6358155 h 6358155"/>
              <a:gd name="connsiteX4" fmla="*/ 3449865 w 7442645"/>
              <a:gd name="connsiteY4" fmla="*/ 0 h 6358155"/>
              <a:gd name="connsiteX0" fmla="*/ 3449865 w 7444539"/>
              <a:gd name="connsiteY0" fmla="*/ 0 h 6358155"/>
              <a:gd name="connsiteX1" fmla="*/ 7442645 w 7444539"/>
              <a:gd name="connsiteY1" fmla="*/ 12699 h 6358155"/>
              <a:gd name="connsiteX2" fmla="*/ 7443108 w 7444539"/>
              <a:gd name="connsiteY2" fmla="*/ 6356349 h 6358155"/>
              <a:gd name="connsiteX3" fmla="*/ 0 w 7444539"/>
              <a:gd name="connsiteY3" fmla="*/ 6358155 h 6358155"/>
              <a:gd name="connsiteX4" fmla="*/ 3449865 w 7444539"/>
              <a:gd name="connsiteY4" fmla="*/ 0 h 6358155"/>
              <a:gd name="connsiteX0" fmla="*/ 3670845 w 7665519"/>
              <a:gd name="connsiteY0" fmla="*/ 0 h 6356349"/>
              <a:gd name="connsiteX1" fmla="*/ 7663625 w 7665519"/>
              <a:gd name="connsiteY1" fmla="*/ 12699 h 6356349"/>
              <a:gd name="connsiteX2" fmla="*/ 7664088 w 7665519"/>
              <a:gd name="connsiteY2" fmla="*/ 6356349 h 6356349"/>
              <a:gd name="connsiteX3" fmla="*/ 0 w 7665519"/>
              <a:gd name="connsiteY3" fmla="*/ 6342915 h 6356349"/>
              <a:gd name="connsiteX4" fmla="*/ 3670845 w 7665519"/>
              <a:gd name="connsiteY4" fmla="*/ 0 h 6356349"/>
              <a:gd name="connsiteX0" fmla="*/ 3419385 w 7414059"/>
              <a:gd name="connsiteY0" fmla="*/ 0 h 6381015"/>
              <a:gd name="connsiteX1" fmla="*/ 7412165 w 7414059"/>
              <a:gd name="connsiteY1" fmla="*/ 12699 h 6381015"/>
              <a:gd name="connsiteX2" fmla="*/ 7412628 w 7414059"/>
              <a:gd name="connsiteY2" fmla="*/ 6356349 h 6381015"/>
              <a:gd name="connsiteX3" fmla="*/ 0 w 7414059"/>
              <a:gd name="connsiteY3" fmla="*/ 6381015 h 6381015"/>
              <a:gd name="connsiteX4" fmla="*/ 3419385 w 7414059"/>
              <a:gd name="connsiteY4" fmla="*/ 0 h 6381015"/>
              <a:gd name="connsiteX0" fmla="*/ 3419385 w 7412762"/>
              <a:gd name="connsiteY0" fmla="*/ 44451 h 6425466"/>
              <a:gd name="connsiteX1" fmla="*/ 7278815 w 7412762"/>
              <a:gd name="connsiteY1" fmla="*/ 0 h 6425466"/>
              <a:gd name="connsiteX2" fmla="*/ 7412628 w 7412762"/>
              <a:gd name="connsiteY2" fmla="*/ 6400800 h 6425466"/>
              <a:gd name="connsiteX3" fmla="*/ 0 w 7412762"/>
              <a:gd name="connsiteY3" fmla="*/ 6425466 h 6425466"/>
              <a:gd name="connsiteX4" fmla="*/ 3419385 w 7412762"/>
              <a:gd name="connsiteY4" fmla="*/ 44451 h 6425466"/>
              <a:gd name="connsiteX0" fmla="*/ 3419385 w 7308317"/>
              <a:gd name="connsiteY0" fmla="*/ 44451 h 6425466"/>
              <a:gd name="connsiteX1" fmla="*/ 7278815 w 7308317"/>
              <a:gd name="connsiteY1" fmla="*/ 0 h 6425466"/>
              <a:gd name="connsiteX2" fmla="*/ 7307853 w 7308317"/>
              <a:gd name="connsiteY2" fmla="*/ 6410325 h 6425466"/>
              <a:gd name="connsiteX3" fmla="*/ 0 w 7308317"/>
              <a:gd name="connsiteY3" fmla="*/ 6425466 h 6425466"/>
              <a:gd name="connsiteX4" fmla="*/ 3419385 w 7308317"/>
              <a:gd name="connsiteY4" fmla="*/ 44451 h 6425466"/>
              <a:gd name="connsiteX0" fmla="*/ 3487965 w 7376897"/>
              <a:gd name="connsiteY0" fmla="*/ 44451 h 6516906"/>
              <a:gd name="connsiteX1" fmla="*/ 7347395 w 7376897"/>
              <a:gd name="connsiteY1" fmla="*/ 0 h 6516906"/>
              <a:gd name="connsiteX2" fmla="*/ 7376433 w 7376897"/>
              <a:gd name="connsiteY2" fmla="*/ 6410325 h 6516906"/>
              <a:gd name="connsiteX3" fmla="*/ 0 w 7376897"/>
              <a:gd name="connsiteY3" fmla="*/ 6516906 h 6516906"/>
              <a:gd name="connsiteX4" fmla="*/ 3487965 w 7376897"/>
              <a:gd name="connsiteY4" fmla="*/ 44451 h 6516906"/>
              <a:gd name="connsiteX0" fmla="*/ 3487965 w 7347395"/>
              <a:gd name="connsiteY0" fmla="*/ 44451 h 6516906"/>
              <a:gd name="connsiteX1" fmla="*/ 7347395 w 7347395"/>
              <a:gd name="connsiteY1" fmla="*/ 0 h 6516906"/>
              <a:gd name="connsiteX2" fmla="*/ 6622053 w 7347395"/>
              <a:gd name="connsiteY2" fmla="*/ 5694045 h 6516906"/>
              <a:gd name="connsiteX3" fmla="*/ 0 w 7347395"/>
              <a:gd name="connsiteY3" fmla="*/ 6516906 h 6516906"/>
              <a:gd name="connsiteX4" fmla="*/ 3487965 w 7347395"/>
              <a:gd name="connsiteY4" fmla="*/ 44451 h 6516906"/>
              <a:gd name="connsiteX0" fmla="*/ 3487965 w 7347395"/>
              <a:gd name="connsiteY0" fmla="*/ 44451 h 6516906"/>
              <a:gd name="connsiteX1" fmla="*/ 7347395 w 7347395"/>
              <a:gd name="connsiteY1" fmla="*/ 0 h 6516906"/>
              <a:gd name="connsiteX2" fmla="*/ 6538233 w 7347395"/>
              <a:gd name="connsiteY2" fmla="*/ 5602605 h 6516906"/>
              <a:gd name="connsiteX3" fmla="*/ 0 w 7347395"/>
              <a:gd name="connsiteY3" fmla="*/ 6516906 h 6516906"/>
              <a:gd name="connsiteX4" fmla="*/ 3487965 w 7347395"/>
              <a:gd name="connsiteY4" fmla="*/ 44451 h 6516906"/>
              <a:gd name="connsiteX0" fmla="*/ 3487965 w 7347395"/>
              <a:gd name="connsiteY0" fmla="*/ 44451 h 6516906"/>
              <a:gd name="connsiteX1" fmla="*/ 7347395 w 7347395"/>
              <a:gd name="connsiteY1" fmla="*/ 0 h 6516906"/>
              <a:gd name="connsiteX2" fmla="*/ 6538233 w 7347395"/>
              <a:gd name="connsiteY2" fmla="*/ 5602605 h 6516906"/>
              <a:gd name="connsiteX3" fmla="*/ 0 w 7347395"/>
              <a:gd name="connsiteY3" fmla="*/ 6516906 h 6516906"/>
              <a:gd name="connsiteX4" fmla="*/ 3487965 w 7347395"/>
              <a:gd name="connsiteY4" fmla="*/ 44451 h 6516906"/>
              <a:gd name="connsiteX0" fmla="*/ 3487965 w 7384053"/>
              <a:gd name="connsiteY0" fmla="*/ 44451 h 6524625"/>
              <a:gd name="connsiteX1" fmla="*/ 7347395 w 7384053"/>
              <a:gd name="connsiteY1" fmla="*/ 0 h 6524625"/>
              <a:gd name="connsiteX2" fmla="*/ 7384053 w 7384053"/>
              <a:gd name="connsiteY2" fmla="*/ 6524625 h 6524625"/>
              <a:gd name="connsiteX3" fmla="*/ 0 w 7384053"/>
              <a:gd name="connsiteY3" fmla="*/ 6516906 h 6524625"/>
              <a:gd name="connsiteX4" fmla="*/ 3487965 w 7384053"/>
              <a:gd name="connsiteY4" fmla="*/ 44451 h 6524625"/>
              <a:gd name="connsiteX0" fmla="*/ 3533685 w 7384053"/>
              <a:gd name="connsiteY0" fmla="*/ 257811 h 6524625"/>
              <a:gd name="connsiteX1" fmla="*/ 7347395 w 7384053"/>
              <a:gd name="connsiteY1" fmla="*/ 0 h 6524625"/>
              <a:gd name="connsiteX2" fmla="*/ 7384053 w 7384053"/>
              <a:gd name="connsiteY2" fmla="*/ 6524625 h 6524625"/>
              <a:gd name="connsiteX3" fmla="*/ 0 w 7384053"/>
              <a:gd name="connsiteY3" fmla="*/ 6516906 h 6524625"/>
              <a:gd name="connsiteX4" fmla="*/ 3533685 w 7384053"/>
              <a:gd name="connsiteY4" fmla="*/ 257811 h 6524625"/>
              <a:gd name="connsiteX0" fmla="*/ 3503205 w 7384053"/>
              <a:gd name="connsiteY0" fmla="*/ 21591 h 6524625"/>
              <a:gd name="connsiteX1" fmla="*/ 7347395 w 7384053"/>
              <a:gd name="connsiteY1" fmla="*/ 0 h 6524625"/>
              <a:gd name="connsiteX2" fmla="*/ 7384053 w 7384053"/>
              <a:gd name="connsiteY2" fmla="*/ 6524625 h 6524625"/>
              <a:gd name="connsiteX3" fmla="*/ 0 w 7384053"/>
              <a:gd name="connsiteY3" fmla="*/ 6516906 h 6524625"/>
              <a:gd name="connsiteX4" fmla="*/ 3503205 w 7384053"/>
              <a:gd name="connsiteY4" fmla="*/ 21591 h 6524625"/>
              <a:gd name="connsiteX0" fmla="*/ 3503205 w 7384053"/>
              <a:gd name="connsiteY0" fmla="*/ 21591 h 6524625"/>
              <a:gd name="connsiteX1" fmla="*/ 7377875 w 7384053"/>
              <a:gd name="connsiteY1" fmla="*/ 0 h 6524625"/>
              <a:gd name="connsiteX2" fmla="*/ 7384053 w 7384053"/>
              <a:gd name="connsiteY2" fmla="*/ 6524625 h 6524625"/>
              <a:gd name="connsiteX3" fmla="*/ 0 w 7384053"/>
              <a:gd name="connsiteY3" fmla="*/ 6516906 h 6524625"/>
              <a:gd name="connsiteX4" fmla="*/ 3503205 w 7384053"/>
              <a:gd name="connsiteY4" fmla="*/ 21591 h 6524625"/>
              <a:gd name="connsiteX0" fmla="*/ 3546748 w 7427596"/>
              <a:gd name="connsiteY0" fmla="*/ 21591 h 6524625"/>
              <a:gd name="connsiteX1" fmla="*/ 7421418 w 7427596"/>
              <a:gd name="connsiteY1" fmla="*/ 0 h 6524625"/>
              <a:gd name="connsiteX2" fmla="*/ 7427596 w 7427596"/>
              <a:gd name="connsiteY2" fmla="*/ 6524625 h 6524625"/>
              <a:gd name="connsiteX3" fmla="*/ 0 w 7427596"/>
              <a:gd name="connsiteY3" fmla="*/ 6516906 h 6524625"/>
              <a:gd name="connsiteX4" fmla="*/ 3546748 w 7427596"/>
              <a:gd name="connsiteY4" fmla="*/ 21591 h 6524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7596" h="6524625">
                <a:moveTo>
                  <a:pt x="3546748" y="21591"/>
                </a:moveTo>
                <a:lnTo>
                  <a:pt x="7421418" y="0"/>
                </a:lnTo>
                <a:cubicBezTo>
                  <a:pt x="7423477" y="2174875"/>
                  <a:pt x="7425537" y="4349750"/>
                  <a:pt x="7427596" y="6524625"/>
                </a:cubicBezTo>
                <a:lnTo>
                  <a:pt x="0" y="6516906"/>
                </a:lnTo>
                <a:lnTo>
                  <a:pt x="3546748" y="21591"/>
                </a:lnTo>
                <a:close/>
              </a:path>
            </a:pathLst>
          </a:custGeom>
        </p:spPr>
        <p:txBody>
          <a:bodyPr/>
          <a:lstStyle>
            <a:lvl1pPr marL="0" indent="0" algn="ctr">
              <a:buNone/>
              <a:defRPr/>
            </a:lvl1pPr>
          </a:lstStyle>
          <a:p>
            <a:r>
              <a:rPr lang="en-US" dirty="0"/>
              <a:t>Click icon to add picture</a:t>
            </a:r>
            <a:endParaRPr lang="en-CA" dirty="0"/>
          </a:p>
        </p:txBody>
      </p:sp>
      <p:sp>
        <p:nvSpPr>
          <p:cNvPr id="31" name="Text Placeholder 14">
            <a:extLst>
              <a:ext uri="{FF2B5EF4-FFF2-40B4-BE49-F238E27FC236}">
                <a16:creationId xmlns:a16="http://schemas.microsoft.com/office/drawing/2014/main" id="{1BAEE82B-CDEF-46B6-8442-D4DCF039993F}"/>
              </a:ext>
            </a:extLst>
          </p:cNvPr>
          <p:cNvSpPr>
            <a:spLocks noGrp="1"/>
          </p:cNvSpPr>
          <p:nvPr>
            <p:ph type="body" sz="quarter" idx="14" hasCustomPrompt="1"/>
          </p:nvPr>
        </p:nvSpPr>
        <p:spPr>
          <a:xfrm>
            <a:off x="409574" y="4443555"/>
            <a:ext cx="4638831" cy="285750"/>
          </a:xfrm>
        </p:spPr>
        <p:txBody>
          <a:bodyPr>
            <a:noAutofit/>
          </a:bodyPr>
          <a:lstStyle>
            <a:lvl1pPr marL="0" indent="0">
              <a:buNone/>
              <a:defRPr sz="1600" b="0" i="0">
                <a:latin typeface="Helvetica Light" panose="020B0403020202020204" pitchFamily="34" charset="0"/>
              </a:defRPr>
            </a:lvl1pPr>
          </a:lstStyle>
          <a:p>
            <a:pPr lvl="0"/>
            <a:r>
              <a:rPr lang="en-US" dirty="0"/>
              <a:t>PRESENTER TITLE</a:t>
            </a:r>
            <a:endParaRPr lang="en-CA" dirty="0"/>
          </a:p>
        </p:txBody>
      </p:sp>
      <p:sp>
        <p:nvSpPr>
          <p:cNvPr id="21" name="Rectangle 20">
            <a:extLst>
              <a:ext uri="{FF2B5EF4-FFF2-40B4-BE49-F238E27FC236}">
                <a16:creationId xmlns:a16="http://schemas.microsoft.com/office/drawing/2014/main" id="{2BB25F48-952D-B640-9B37-D254BAFDEE74}"/>
              </a:ext>
            </a:extLst>
          </p:cNvPr>
          <p:cNvSpPr/>
          <p:nvPr userDrawn="1"/>
        </p:nvSpPr>
        <p:spPr>
          <a:xfrm>
            <a:off x="-1" y="-2624"/>
            <a:ext cx="8163466" cy="36512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2" name="Rectangle 21">
            <a:extLst>
              <a:ext uri="{FF2B5EF4-FFF2-40B4-BE49-F238E27FC236}">
                <a16:creationId xmlns:a16="http://schemas.microsoft.com/office/drawing/2014/main" id="{7FCF4F27-E298-C440-8356-77C516D70520}"/>
              </a:ext>
            </a:extLst>
          </p:cNvPr>
          <p:cNvSpPr/>
          <p:nvPr userDrawn="1"/>
        </p:nvSpPr>
        <p:spPr>
          <a:xfrm>
            <a:off x="8163465" y="-2624"/>
            <a:ext cx="4028535" cy="36512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id="{33CD5235-BC14-BA49-8D6F-D132AACF933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6848" y="1294126"/>
            <a:ext cx="5921557" cy="513050"/>
          </a:xfrm>
          <a:prstGeom prst="rect">
            <a:avLst/>
          </a:prstGeom>
        </p:spPr>
      </p:pic>
      <p:sp>
        <p:nvSpPr>
          <p:cNvPr id="17" name="Text Placeholder 22">
            <a:extLst>
              <a:ext uri="{FF2B5EF4-FFF2-40B4-BE49-F238E27FC236}">
                <a16:creationId xmlns:a16="http://schemas.microsoft.com/office/drawing/2014/main" id="{B11EA7DA-1D0C-C74F-A0CC-E8D2F8949D2B}"/>
              </a:ext>
            </a:extLst>
          </p:cNvPr>
          <p:cNvSpPr>
            <a:spLocks noGrp="1"/>
          </p:cNvSpPr>
          <p:nvPr>
            <p:ph type="body" sz="quarter" idx="15" hasCustomPrompt="1"/>
          </p:nvPr>
        </p:nvSpPr>
        <p:spPr>
          <a:xfrm>
            <a:off x="1042892" y="4890751"/>
            <a:ext cx="3569882" cy="356529"/>
          </a:xfrm>
        </p:spPr>
        <p:txBody>
          <a:bodyPr anchor="t" anchorCtr="0">
            <a:normAutofit/>
          </a:bodyPr>
          <a:lstStyle>
            <a:lvl1pPr marL="0" indent="0">
              <a:spcBef>
                <a:spcPts val="0"/>
              </a:spcBef>
              <a:spcAft>
                <a:spcPts val="0"/>
              </a:spcAft>
              <a:buNone/>
              <a:defRPr sz="1400" b="0" i="0">
                <a:latin typeface="Helvetica Light" panose="020B0403020202020204" pitchFamily="34" charset="0"/>
              </a:defRPr>
            </a:lvl1pPr>
            <a:lvl2pPr marL="324000" indent="0">
              <a:spcBef>
                <a:spcPts val="0"/>
              </a:spcBef>
              <a:spcAft>
                <a:spcPts val="0"/>
              </a:spcAft>
              <a:buNone/>
              <a:defRPr sz="1200"/>
            </a:lvl2pPr>
            <a:lvl3pPr marL="630000" indent="0">
              <a:buNone/>
              <a:defRPr/>
            </a:lvl3pPr>
            <a:lvl4pPr marL="1008000" indent="0">
              <a:buNone/>
              <a:defRPr/>
            </a:lvl4pPr>
            <a:lvl5pPr marL="1368000" indent="0">
              <a:buNone/>
              <a:defRPr/>
            </a:lvl5pPr>
          </a:lstStyle>
          <a:p>
            <a:pPr lvl="0"/>
            <a:r>
              <a:rPr lang="en-US" dirty="0"/>
              <a:t>Date</a:t>
            </a:r>
            <a:endParaRPr lang="en-CA" dirty="0"/>
          </a:p>
        </p:txBody>
      </p:sp>
      <p:pic>
        <p:nvPicPr>
          <p:cNvPr id="19" name="Picture 18">
            <a:extLst>
              <a:ext uri="{FF2B5EF4-FFF2-40B4-BE49-F238E27FC236}">
                <a16:creationId xmlns:a16="http://schemas.microsoft.com/office/drawing/2014/main" id="{DCB039D7-4440-4246-AF83-427F5479ADD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71698" y="4907371"/>
            <a:ext cx="323288" cy="323288"/>
          </a:xfrm>
          <a:prstGeom prst="rect">
            <a:avLst/>
          </a:prstGeom>
        </p:spPr>
      </p:pic>
      <p:sp>
        <p:nvSpPr>
          <p:cNvPr id="24" name="Slide Number Placeholder 6">
            <a:extLst>
              <a:ext uri="{FF2B5EF4-FFF2-40B4-BE49-F238E27FC236}">
                <a16:creationId xmlns:a16="http://schemas.microsoft.com/office/drawing/2014/main" id="{203A3248-3E78-3F47-937F-F91F08142332}"/>
              </a:ext>
            </a:extLst>
          </p:cNvPr>
          <p:cNvSpPr>
            <a:spLocks noGrp="1"/>
          </p:cNvSpPr>
          <p:nvPr>
            <p:ph type="sldNum" sz="quarter" idx="4"/>
          </p:nvPr>
        </p:nvSpPr>
        <p:spPr>
          <a:xfrm>
            <a:off x="11343098" y="6337572"/>
            <a:ext cx="848902" cy="365125"/>
          </a:xfrm>
          <a:prstGeom prst="rect">
            <a:avLst/>
          </a:prstGeom>
        </p:spPr>
        <p:txBody>
          <a:bodyPr vert="horz" lIns="91440" tIns="45720" rIns="91440" bIns="45720" rtlCol="0" anchor="ctr"/>
          <a:lstStyle>
            <a:lvl1pPr algn="r">
              <a:defRPr sz="1800">
                <a:solidFill>
                  <a:schemeClr val="tx1">
                    <a:tint val="75000"/>
                  </a:schemeClr>
                </a:solidFill>
                <a:latin typeface="Helvetica" pitchFamily="2" charset="0"/>
              </a:defRPr>
            </a:lvl1pPr>
          </a:lstStyle>
          <a:p>
            <a:fld id="{78B70B86-85C2-EF4D-AAB7-417F7A93D158}" type="slidenum">
              <a:rPr lang="en-US" smtClean="0"/>
              <a:pPr/>
              <a:t>‹#›</a:t>
            </a:fld>
            <a:endParaRPr lang="en-US" dirty="0"/>
          </a:p>
        </p:txBody>
      </p:sp>
    </p:spTree>
    <p:extLst>
      <p:ext uri="{BB962C8B-B14F-4D97-AF65-F5344CB8AC3E}">
        <p14:creationId xmlns:p14="http://schemas.microsoft.com/office/powerpoint/2010/main" val="36710957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73F75FF-7072-4C49-862D-3217D5F41C23}"/>
              </a:ext>
            </a:extLst>
          </p:cNvPr>
          <p:cNvSpPr txBox="1">
            <a:spLocks/>
          </p:cNvSpPr>
          <p:nvPr userDrawn="1"/>
        </p:nvSpPr>
        <p:spPr>
          <a:xfrm>
            <a:off x="1883810" y="743547"/>
            <a:ext cx="9200983" cy="1013800"/>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dirty="0">
                <a:latin typeface="Calibri Light" panose="020F0302020204030204" pitchFamily="34" charset="0"/>
                <a:cs typeface="Calibri Light" panose="020F0302020204030204" pitchFamily="34" charset="0"/>
              </a:rPr>
              <a:t>NAESB Practice Notes	</a:t>
            </a:r>
          </a:p>
        </p:txBody>
      </p:sp>
      <p:sp>
        <p:nvSpPr>
          <p:cNvPr id="9" name="Rectangle 8">
            <a:extLst>
              <a:ext uri="{FF2B5EF4-FFF2-40B4-BE49-F238E27FC236}">
                <a16:creationId xmlns:a16="http://schemas.microsoft.com/office/drawing/2014/main" id="{1ECA6627-296A-43A3-81CB-63DF4B62136B}"/>
              </a:ext>
            </a:extLst>
          </p:cNvPr>
          <p:cNvSpPr/>
          <p:nvPr userDrawn="1"/>
        </p:nvSpPr>
        <p:spPr>
          <a:xfrm>
            <a:off x="-6351" y="403676"/>
            <a:ext cx="12217400" cy="12493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Calibri Light" panose="020F0302020204030204" pitchFamily="34" charset="0"/>
            </a:endParaRPr>
          </a:p>
        </p:txBody>
      </p:sp>
      <p:sp>
        <p:nvSpPr>
          <p:cNvPr id="20" name="Title 1">
            <a:extLst>
              <a:ext uri="{FF2B5EF4-FFF2-40B4-BE49-F238E27FC236}">
                <a16:creationId xmlns:a16="http://schemas.microsoft.com/office/drawing/2014/main" id="{A7E80644-DC0D-4082-B3DC-1DFC4521BE86}"/>
              </a:ext>
            </a:extLst>
          </p:cNvPr>
          <p:cNvSpPr txBox="1">
            <a:spLocks/>
          </p:cNvSpPr>
          <p:nvPr userDrawn="1"/>
        </p:nvSpPr>
        <p:spPr>
          <a:xfrm>
            <a:off x="209551" y="360491"/>
            <a:ext cx="1079500" cy="1013800"/>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4000" b="1" dirty="0">
              <a:latin typeface="Calibri Light" panose="020F0302020204030204" pitchFamily="34" charset="0"/>
              <a:cs typeface="Calibri Light" panose="020F0302020204030204" pitchFamily="34" charset="0"/>
            </a:endParaRPr>
          </a:p>
        </p:txBody>
      </p:sp>
      <p:sp>
        <p:nvSpPr>
          <p:cNvPr id="21" name="Title 1">
            <a:extLst>
              <a:ext uri="{FF2B5EF4-FFF2-40B4-BE49-F238E27FC236}">
                <a16:creationId xmlns:a16="http://schemas.microsoft.com/office/drawing/2014/main" id="{B9D2F13F-7821-43E6-A851-F2CC82B330C5}"/>
              </a:ext>
            </a:extLst>
          </p:cNvPr>
          <p:cNvSpPr txBox="1">
            <a:spLocks/>
          </p:cNvSpPr>
          <p:nvPr userDrawn="1"/>
        </p:nvSpPr>
        <p:spPr>
          <a:xfrm>
            <a:off x="214513" y="346594"/>
            <a:ext cx="1079500" cy="1013800"/>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4000" b="1" dirty="0">
              <a:latin typeface="Calibri Light" panose="020F0302020204030204" pitchFamily="34" charset="0"/>
              <a:cs typeface="Calibri Light" panose="020F0302020204030204" pitchFamily="34" charset="0"/>
            </a:endParaRPr>
          </a:p>
        </p:txBody>
      </p:sp>
      <p:sp>
        <p:nvSpPr>
          <p:cNvPr id="13" name="Picture Placeholder 3">
            <a:extLst>
              <a:ext uri="{FF2B5EF4-FFF2-40B4-BE49-F238E27FC236}">
                <a16:creationId xmlns:a16="http://schemas.microsoft.com/office/drawing/2014/main" id="{E208FAE6-1AC7-40DF-856E-FF6F68291210}"/>
              </a:ext>
            </a:extLst>
          </p:cNvPr>
          <p:cNvSpPr>
            <a:spLocks noGrp="1"/>
          </p:cNvSpPr>
          <p:nvPr>
            <p:ph type="pic" sz="quarter" idx="11"/>
          </p:nvPr>
        </p:nvSpPr>
        <p:spPr>
          <a:xfrm>
            <a:off x="6816436" y="1653042"/>
            <a:ext cx="5375564" cy="5060178"/>
          </a:xfrm>
        </p:spPr>
        <p:txBody>
          <a:bodyPr/>
          <a:lstStyle/>
          <a:p>
            <a:r>
              <a:rPr lang="en-US" dirty="0"/>
              <a:t>Click icon to add picture</a:t>
            </a:r>
            <a:endParaRPr lang="en-CA" dirty="0"/>
          </a:p>
        </p:txBody>
      </p:sp>
      <p:sp>
        <p:nvSpPr>
          <p:cNvPr id="4" name="Text Placeholder 3">
            <a:extLst>
              <a:ext uri="{FF2B5EF4-FFF2-40B4-BE49-F238E27FC236}">
                <a16:creationId xmlns:a16="http://schemas.microsoft.com/office/drawing/2014/main" id="{E031CF0D-0347-4D8F-91AF-2ECF92EE2598}"/>
              </a:ext>
            </a:extLst>
          </p:cNvPr>
          <p:cNvSpPr>
            <a:spLocks noGrp="1"/>
          </p:cNvSpPr>
          <p:nvPr>
            <p:ph type="body" sz="quarter" idx="12" hasCustomPrompt="1"/>
          </p:nvPr>
        </p:nvSpPr>
        <p:spPr>
          <a:xfrm>
            <a:off x="452345" y="1853708"/>
            <a:ext cx="5976164" cy="4657698"/>
          </a:xfrm>
        </p:spPr>
        <p:txBody>
          <a:bodyPr anchor="t" anchorCtr="0">
            <a:normAutofit/>
          </a:bodyPr>
          <a:lstStyle>
            <a:lvl1pPr marL="342900" indent="-342900">
              <a:buFont typeface="System Font Regular"/>
              <a:buChar char="▼"/>
              <a:defRPr sz="2400"/>
            </a:lvl1pPr>
            <a:lvl2pPr marL="324000" indent="0">
              <a:buNone/>
              <a:defRPr sz="2000"/>
            </a:lvl2pPr>
          </a:lstStyle>
          <a:p>
            <a:pPr lvl="0"/>
            <a:r>
              <a:rPr lang="en-US" dirty="0"/>
              <a:t>Click to add agenda items</a:t>
            </a:r>
          </a:p>
        </p:txBody>
      </p:sp>
      <p:sp>
        <p:nvSpPr>
          <p:cNvPr id="19" name="Title 1">
            <a:extLst>
              <a:ext uri="{FF2B5EF4-FFF2-40B4-BE49-F238E27FC236}">
                <a16:creationId xmlns:a16="http://schemas.microsoft.com/office/drawing/2014/main" id="{CDDDE080-4ED1-477D-8AE5-0E82971FF6BD}"/>
              </a:ext>
            </a:extLst>
          </p:cNvPr>
          <p:cNvSpPr>
            <a:spLocks noGrp="1"/>
          </p:cNvSpPr>
          <p:nvPr>
            <p:ph type="title" hasCustomPrompt="1"/>
          </p:nvPr>
        </p:nvSpPr>
        <p:spPr>
          <a:xfrm>
            <a:off x="353945" y="706971"/>
            <a:ext cx="8412103" cy="704262"/>
          </a:xfrm>
        </p:spPr>
        <p:txBody>
          <a:bodyPr>
            <a:normAutofit/>
          </a:bodyPr>
          <a:lstStyle>
            <a:lvl1pPr>
              <a:defRPr sz="4000" b="1">
                <a:solidFill>
                  <a:srgbClr val="FBD80F"/>
                </a:solidFill>
                <a:latin typeface="Helvetica" pitchFamily="2" charset="0"/>
                <a:cs typeface="Calibri Light" panose="020F0302020204030204" pitchFamily="34" charset="0"/>
              </a:defRPr>
            </a:lvl1pPr>
          </a:lstStyle>
          <a:p>
            <a:r>
              <a:rPr lang="en-US" dirty="0"/>
              <a:t>AGENDA (Editable title)</a:t>
            </a:r>
            <a:endParaRPr lang="en-CA" dirty="0"/>
          </a:p>
        </p:txBody>
      </p:sp>
      <p:sp>
        <p:nvSpPr>
          <p:cNvPr id="26" name="Slide Number Placeholder 6">
            <a:extLst>
              <a:ext uri="{FF2B5EF4-FFF2-40B4-BE49-F238E27FC236}">
                <a16:creationId xmlns:a16="http://schemas.microsoft.com/office/drawing/2014/main" id="{CFF07656-52D2-B643-A6AF-93C3EE1ADF3D}"/>
              </a:ext>
            </a:extLst>
          </p:cNvPr>
          <p:cNvSpPr>
            <a:spLocks noGrp="1"/>
          </p:cNvSpPr>
          <p:nvPr>
            <p:ph type="sldNum" sz="quarter" idx="4"/>
          </p:nvPr>
        </p:nvSpPr>
        <p:spPr>
          <a:xfrm>
            <a:off x="11343098" y="6337572"/>
            <a:ext cx="848902" cy="365125"/>
          </a:xfrm>
          <a:prstGeom prst="rect">
            <a:avLst/>
          </a:prstGeom>
        </p:spPr>
        <p:txBody>
          <a:bodyPr vert="horz" lIns="91440" tIns="45720" rIns="91440" bIns="45720" rtlCol="0" anchor="ctr"/>
          <a:lstStyle>
            <a:lvl1pPr algn="r">
              <a:defRPr sz="1800">
                <a:solidFill>
                  <a:schemeClr val="tx1">
                    <a:tint val="75000"/>
                  </a:schemeClr>
                </a:solidFill>
                <a:latin typeface="Helvetica" pitchFamily="2" charset="0"/>
              </a:defRPr>
            </a:lvl1pPr>
          </a:lstStyle>
          <a:p>
            <a:fld id="{78B70B86-85C2-EF4D-AAB7-417F7A93D158}" type="slidenum">
              <a:rPr lang="en-US" smtClean="0"/>
              <a:pPr/>
              <a:t>‹#›</a:t>
            </a:fld>
            <a:endParaRPr lang="en-US" dirty="0"/>
          </a:p>
        </p:txBody>
      </p:sp>
      <p:sp>
        <p:nvSpPr>
          <p:cNvPr id="11" name="Footer Placeholder 2">
            <a:extLst>
              <a:ext uri="{FF2B5EF4-FFF2-40B4-BE49-F238E27FC236}">
                <a16:creationId xmlns:a16="http://schemas.microsoft.com/office/drawing/2014/main" id="{7E3F0E5C-4C75-D547-B6A6-6C819DA72B3A}"/>
              </a:ext>
            </a:extLst>
          </p:cNvPr>
          <p:cNvSpPr>
            <a:spLocks noGrp="1"/>
          </p:cNvSpPr>
          <p:nvPr>
            <p:ph type="ftr" sz="quarter" idx="13"/>
          </p:nvPr>
        </p:nvSpPr>
        <p:spPr>
          <a:xfrm>
            <a:off x="4038600" y="6538276"/>
            <a:ext cx="4114800" cy="365125"/>
          </a:xfrm>
        </p:spPr>
        <p:txBody>
          <a:bodyPr/>
          <a:lstStyle/>
          <a:p>
            <a:r>
              <a:rPr lang="en-US" dirty="0" err="1"/>
              <a:t>www.</a:t>
            </a:r>
            <a:r>
              <a:rPr lang="en-US" dirty="0" err="1">
                <a:cs typeface="Poppins" panose="00000500000000000000" pitchFamily="2" charset="0"/>
              </a:rPr>
              <a:t>gatekeeper-systems</a:t>
            </a:r>
            <a:r>
              <a:rPr lang="en-US" dirty="0" err="1"/>
              <a:t>.com</a:t>
            </a:r>
            <a:r>
              <a:rPr lang="en-US" dirty="0"/>
              <a:t> | TSX-V:GSI | OTC:GKPRF</a:t>
            </a:r>
          </a:p>
        </p:txBody>
      </p:sp>
    </p:spTree>
    <p:extLst>
      <p:ext uri="{BB962C8B-B14F-4D97-AF65-F5344CB8AC3E}">
        <p14:creationId xmlns:p14="http://schemas.microsoft.com/office/powerpoint/2010/main" val="1939676137"/>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tandard Icon Animation (righ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73F75FF-7072-4C49-862D-3217D5F41C23}"/>
              </a:ext>
            </a:extLst>
          </p:cNvPr>
          <p:cNvSpPr txBox="1">
            <a:spLocks/>
          </p:cNvSpPr>
          <p:nvPr userDrawn="1"/>
        </p:nvSpPr>
        <p:spPr>
          <a:xfrm>
            <a:off x="1883810" y="743547"/>
            <a:ext cx="9200983" cy="1013800"/>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dirty="0">
                <a:latin typeface="Calibri Light" panose="020F0302020204030204" pitchFamily="34" charset="0"/>
                <a:cs typeface="Calibri Light" panose="020F0302020204030204" pitchFamily="34" charset="0"/>
              </a:rPr>
              <a:t>NAESB Practice Notes	</a:t>
            </a:r>
          </a:p>
        </p:txBody>
      </p:sp>
      <p:cxnSp>
        <p:nvCxnSpPr>
          <p:cNvPr id="12" name="Straight Connector 11">
            <a:extLst>
              <a:ext uri="{FF2B5EF4-FFF2-40B4-BE49-F238E27FC236}">
                <a16:creationId xmlns:a16="http://schemas.microsoft.com/office/drawing/2014/main" id="{12361932-B771-422D-BA02-C11970F2C2BE}"/>
              </a:ext>
            </a:extLst>
          </p:cNvPr>
          <p:cNvCxnSpPr>
            <a:cxnSpLocks/>
          </p:cNvCxnSpPr>
          <p:nvPr userDrawn="1"/>
        </p:nvCxnSpPr>
        <p:spPr>
          <a:xfrm>
            <a:off x="9654106" y="1653042"/>
            <a:ext cx="0" cy="943537"/>
          </a:xfrm>
          <a:prstGeom prst="line">
            <a:avLst/>
          </a:prstGeom>
          <a:ln w="38100">
            <a:solidFill>
              <a:srgbClr val="1B365D"/>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8913D854-CF2E-4688-92F9-D3D3D9C565BB}"/>
              </a:ext>
            </a:extLst>
          </p:cNvPr>
          <p:cNvSpPr/>
          <p:nvPr userDrawn="1"/>
        </p:nvSpPr>
        <p:spPr>
          <a:xfrm>
            <a:off x="8015844" y="2506425"/>
            <a:ext cx="3305175" cy="32058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Calibri Light" panose="020F0302020204030204" pitchFamily="34" charset="0"/>
            </a:endParaRPr>
          </a:p>
        </p:txBody>
      </p:sp>
      <p:cxnSp>
        <p:nvCxnSpPr>
          <p:cNvPr id="15" name="Straight Connector 14">
            <a:extLst>
              <a:ext uri="{FF2B5EF4-FFF2-40B4-BE49-F238E27FC236}">
                <a16:creationId xmlns:a16="http://schemas.microsoft.com/office/drawing/2014/main" id="{B5C35ABF-94AE-4AB5-9AC8-EA6D7E40018A}"/>
              </a:ext>
            </a:extLst>
          </p:cNvPr>
          <p:cNvCxnSpPr>
            <a:cxnSpLocks/>
          </p:cNvCxnSpPr>
          <p:nvPr userDrawn="1"/>
        </p:nvCxnSpPr>
        <p:spPr>
          <a:xfrm>
            <a:off x="9655552" y="5712296"/>
            <a:ext cx="0" cy="1055552"/>
          </a:xfrm>
          <a:prstGeom prst="line">
            <a:avLst/>
          </a:prstGeom>
          <a:ln w="38100">
            <a:solidFill>
              <a:srgbClr val="1B365D"/>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1ECA6627-296A-43A3-81CB-63DF4B62136B}"/>
              </a:ext>
            </a:extLst>
          </p:cNvPr>
          <p:cNvSpPr/>
          <p:nvPr userDrawn="1"/>
        </p:nvSpPr>
        <p:spPr>
          <a:xfrm>
            <a:off x="-1" y="403676"/>
            <a:ext cx="12217400" cy="12493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Calibri Light" panose="020F0302020204030204" pitchFamily="34" charset="0"/>
            </a:endParaRPr>
          </a:p>
        </p:txBody>
      </p:sp>
      <p:sp>
        <p:nvSpPr>
          <p:cNvPr id="20" name="Title 1">
            <a:extLst>
              <a:ext uri="{FF2B5EF4-FFF2-40B4-BE49-F238E27FC236}">
                <a16:creationId xmlns:a16="http://schemas.microsoft.com/office/drawing/2014/main" id="{A7E80644-DC0D-4082-B3DC-1DFC4521BE86}"/>
              </a:ext>
            </a:extLst>
          </p:cNvPr>
          <p:cNvSpPr txBox="1">
            <a:spLocks/>
          </p:cNvSpPr>
          <p:nvPr userDrawn="1"/>
        </p:nvSpPr>
        <p:spPr>
          <a:xfrm>
            <a:off x="209551" y="360491"/>
            <a:ext cx="1079500" cy="1013800"/>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4000" b="1" dirty="0">
              <a:latin typeface="Calibri Light" panose="020F0302020204030204" pitchFamily="34" charset="0"/>
              <a:cs typeface="Calibri Light" panose="020F0302020204030204" pitchFamily="34" charset="0"/>
            </a:endParaRPr>
          </a:p>
        </p:txBody>
      </p:sp>
      <p:sp>
        <p:nvSpPr>
          <p:cNvPr id="21" name="Title 1">
            <a:extLst>
              <a:ext uri="{FF2B5EF4-FFF2-40B4-BE49-F238E27FC236}">
                <a16:creationId xmlns:a16="http://schemas.microsoft.com/office/drawing/2014/main" id="{B9D2F13F-7821-43E6-A851-F2CC82B330C5}"/>
              </a:ext>
            </a:extLst>
          </p:cNvPr>
          <p:cNvSpPr txBox="1">
            <a:spLocks/>
          </p:cNvSpPr>
          <p:nvPr userDrawn="1"/>
        </p:nvSpPr>
        <p:spPr>
          <a:xfrm>
            <a:off x="214513" y="346594"/>
            <a:ext cx="1079500" cy="1013800"/>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4000" b="1" dirty="0">
              <a:latin typeface="Calibri Light" panose="020F0302020204030204" pitchFamily="34" charset="0"/>
              <a:cs typeface="Calibri Light" panose="020F0302020204030204" pitchFamily="34" charset="0"/>
            </a:endParaRPr>
          </a:p>
        </p:txBody>
      </p:sp>
      <p:sp>
        <p:nvSpPr>
          <p:cNvPr id="2" name="Title 1">
            <a:extLst>
              <a:ext uri="{FF2B5EF4-FFF2-40B4-BE49-F238E27FC236}">
                <a16:creationId xmlns:a16="http://schemas.microsoft.com/office/drawing/2014/main" id="{31162597-EC59-47A2-9927-51E6DCC768E3}"/>
              </a:ext>
            </a:extLst>
          </p:cNvPr>
          <p:cNvSpPr>
            <a:spLocks noGrp="1"/>
          </p:cNvSpPr>
          <p:nvPr>
            <p:ph type="title"/>
          </p:nvPr>
        </p:nvSpPr>
        <p:spPr>
          <a:xfrm>
            <a:off x="341376" y="220663"/>
            <a:ext cx="10463411" cy="1189554"/>
          </a:xfrm>
        </p:spPr>
        <p:txBody>
          <a:bodyPr>
            <a:normAutofit/>
          </a:bodyPr>
          <a:lstStyle>
            <a:lvl1pPr>
              <a:defRPr sz="4000" b="1">
                <a:solidFill>
                  <a:srgbClr val="FBD80F"/>
                </a:solidFill>
                <a:latin typeface="Helvetica" pitchFamily="2" charset="0"/>
                <a:cs typeface="Calibri Light" panose="020F0302020204030204" pitchFamily="34" charset="0"/>
              </a:defRPr>
            </a:lvl1pPr>
          </a:lstStyle>
          <a:p>
            <a:r>
              <a:rPr lang="en-US" dirty="0"/>
              <a:t>Click to edit Master title style</a:t>
            </a:r>
            <a:endParaRPr lang="en-CA" dirty="0"/>
          </a:p>
        </p:txBody>
      </p:sp>
      <p:sp>
        <p:nvSpPr>
          <p:cNvPr id="34" name="Content Placeholder 2">
            <a:extLst>
              <a:ext uri="{FF2B5EF4-FFF2-40B4-BE49-F238E27FC236}">
                <a16:creationId xmlns:a16="http://schemas.microsoft.com/office/drawing/2014/main" id="{862C43E4-41D9-48F8-92D2-0BAE68F54090}"/>
              </a:ext>
            </a:extLst>
          </p:cNvPr>
          <p:cNvSpPr>
            <a:spLocks noGrp="1"/>
          </p:cNvSpPr>
          <p:nvPr>
            <p:ph idx="4294967295" hasCustomPrompt="1"/>
          </p:nvPr>
        </p:nvSpPr>
        <p:spPr>
          <a:xfrm>
            <a:off x="8506145" y="3052292"/>
            <a:ext cx="2324571" cy="2152665"/>
          </a:xfrm>
        </p:spPr>
        <p:txBody>
          <a:bodyPr anchor="t" anchorCtr="0">
            <a:normAutofit/>
          </a:bodyPr>
          <a:lstStyle>
            <a:lvl1pPr marL="0" indent="0" algn="ctr">
              <a:buNone/>
              <a:defRPr sz="1800" baseline="0"/>
            </a:lvl1pPr>
          </a:lstStyle>
          <a:p>
            <a:pPr>
              <a:spcBef>
                <a:spcPts val="0"/>
              </a:spcBef>
            </a:pPr>
            <a:r>
              <a:rPr lang="en-US" sz="2000" dirty="0">
                <a:latin typeface="Calibri Light" panose="020F0302020204030204" pitchFamily="34" charset="0"/>
                <a:cs typeface="Calibri Light" panose="020F0302020204030204" pitchFamily="34" charset="0"/>
              </a:rPr>
              <a:t>Select an icon (hold ctrl to resize)</a:t>
            </a:r>
          </a:p>
        </p:txBody>
      </p:sp>
      <p:sp>
        <p:nvSpPr>
          <p:cNvPr id="7" name="Text Placeholder 6">
            <a:extLst>
              <a:ext uri="{FF2B5EF4-FFF2-40B4-BE49-F238E27FC236}">
                <a16:creationId xmlns:a16="http://schemas.microsoft.com/office/drawing/2014/main" id="{69451D72-09E7-3845-898D-1AE0D4E49795}"/>
              </a:ext>
            </a:extLst>
          </p:cNvPr>
          <p:cNvSpPr>
            <a:spLocks noGrp="1"/>
          </p:cNvSpPr>
          <p:nvPr>
            <p:ph type="body" sz="quarter" idx="10"/>
          </p:nvPr>
        </p:nvSpPr>
        <p:spPr>
          <a:xfrm>
            <a:off x="1053327" y="2124810"/>
            <a:ext cx="6154738" cy="4094162"/>
          </a:xfrm>
        </p:spPr>
        <p:txBody>
          <a:bodyPr/>
          <a:lstStyle/>
          <a:p>
            <a:pPr lvl="0"/>
            <a:r>
              <a:rPr lang="en-US" dirty="0"/>
              <a:t>Click to edit Master text styles</a:t>
            </a:r>
          </a:p>
        </p:txBody>
      </p:sp>
      <p:sp>
        <p:nvSpPr>
          <p:cNvPr id="17" name="Slide Number Placeholder 6">
            <a:extLst>
              <a:ext uri="{FF2B5EF4-FFF2-40B4-BE49-F238E27FC236}">
                <a16:creationId xmlns:a16="http://schemas.microsoft.com/office/drawing/2014/main" id="{F4210348-D31B-9346-9348-5C4F8C46C2B1}"/>
              </a:ext>
            </a:extLst>
          </p:cNvPr>
          <p:cNvSpPr>
            <a:spLocks noGrp="1"/>
          </p:cNvSpPr>
          <p:nvPr>
            <p:ph type="sldNum" sz="quarter" idx="4"/>
          </p:nvPr>
        </p:nvSpPr>
        <p:spPr>
          <a:xfrm>
            <a:off x="11343098" y="6337572"/>
            <a:ext cx="848902" cy="365125"/>
          </a:xfrm>
          <a:prstGeom prst="rect">
            <a:avLst/>
          </a:prstGeom>
        </p:spPr>
        <p:txBody>
          <a:bodyPr vert="horz" lIns="91440" tIns="45720" rIns="91440" bIns="45720" rtlCol="0" anchor="ctr"/>
          <a:lstStyle>
            <a:lvl1pPr algn="r">
              <a:defRPr sz="1800">
                <a:solidFill>
                  <a:schemeClr val="tx1">
                    <a:tint val="75000"/>
                  </a:schemeClr>
                </a:solidFill>
                <a:latin typeface="Helvetica" pitchFamily="2" charset="0"/>
              </a:defRPr>
            </a:lvl1pPr>
          </a:lstStyle>
          <a:p>
            <a:fld id="{78B70B86-85C2-EF4D-AAB7-417F7A93D158}" type="slidenum">
              <a:rPr lang="en-US" smtClean="0"/>
              <a:pPr/>
              <a:t>‹#›</a:t>
            </a:fld>
            <a:endParaRPr lang="en-US" dirty="0"/>
          </a:p>
        </p:txBody>
      </p:sp>
      <p:sp>
        <p:nvSpPr>
          <p:cNvPr id="14" name="Footer Placeholder 2">
            <a:extLst>
              <a:ext uri="{FF2B5EF4-FFF2-40B4-BE49-F238E27FC236}">
                <a16:creationId xmlns:a16="http://schemas.microsoft.com/office/drawing/2014/main" id="{13289524-C575-794C-90AD-DB8F3EAF70B9}"/>
              </a:ext>
            </a:extLst>
          </p:cNvPr>
          <p:cNvSpPr>
            <a:spLocks noGrp="1"/>
          </p:cNvSpPr>
          <p:nvPr>
            <p:ph type="ftr" sz="quarter" idx="11"/>
          </p:nvPr>
        </p:nvSpPr>
        <p:spPr>
          <a:xfrm>
            <a:off x="4038600" y="6538276"/>
            <a:ext cx="4114800" cy="365125"/>
          </a:xfrm>
        </p:spPr>
        <p:txBody>
          <a:bodyPr/>
          <a:lstStyle/>
          <a:p>
            <a:r>
              <a:rPr lang="en-US" dirty="0" err="1"/>
              <a:t>www.</a:t>
            </a:r>
            <a:r>
              <a:rPr lang="en-US" dirty="0" err="1">
                <a:cs typeface="Poppins" panose="00000500000000000000" pitchFamily="2" charset="0"/>
              </a:rPr>
              <a:t>gatekeeper-systems</a:t>
            </a:r>
            <a:r>
              <a:rPr lang="en-US" dirty="0" err="1"/>
              <a:t>.com</a:t>
            </a:r>
            <a:r>
              <a:rPr lang="en-US" dirty="0"/>
              <a:t> | TSX-V:GSI | OTC:GKPRF</a:t>
            </a:r>
          </a:p>
        </p:txBody>
      </p:sp>
    </p:spTree>
    <p:extLst>
      <p:ext uri="{BB962C8B-B14F-4D97-AF65-F5344CB8AC3E}">
        <p14:creationId xmlns:p14="http://schemas.microsoft.com/office/powerpoint/2010/main" val="55052468"/>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tandard Icon Animation (lef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73F75FF-7072-4C49-862D-3217D5F41C23}"/>
              </a:ext>
            </a:extLst>
          </p:cNvPr>
          <p:cNvSpPr txBox="1">
            <a:spLocks/>
          </p:cNvSpPr>
          <p:nvPr userDrawn="1"/>
        </p:nvSpPr>
        <p:spPr>
          <a:xfrm>
            <a:off x="1883810" y="743547"/>
            <a:ext cx="9200983" cy="1013800"/>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dirty="0">
                <a:latin typeface="Calibri Light" panose="020F0302020204030204" pitchFamily="34" charset="0"/>
                <a:cs typeface="Calibri Light" panose="020F0302020204030204" pitchFamily="34" charset="0"/>
              </a:rPr>
              <a:t>NAESB Practice Notes	</a:t>
            </a:r>
          </a:p>
        </p:txBody>
      </p:sp>
      <p:cxnSp>
        <p:nvCxnSpPr>
          <p:cNvPr id="12" name="Straight Connector 11">
            <a:extLst>
              <a:ext uri="{FF2B5EF4-FFF2-40B4-BE49-F238E27FC236}">
                <a16:creationId xmlns:a16="http://schemas.microsoft.com/office/drawing/2014/main" id="{12361932-B771-422D-BA02-C11970F2C2BE}"/>
              </a:ext>
            </a:extLst>
          </p:cNvPr>
          <p:cNvCxnSpPr>
            <a:cxnSpLocks/>
          </p:cNvCxnSpPr>
          <p:nvPr userDrawn="1"/>
        </p:nvCxnSpPr>
        <p:spPr>
          <a:xfrm>
            <a:off x="2033268" y="1574611"/>
            <a:ext cx="0" cy="943537"/>
          </a:xfrm>
          <a:prstGeom prst="line">
            <a:avLst/>
          </a:prstGeom>
          <a:ln w="38100">
            <a:solidFill>
              <a:srgbClr val="1B365D"/>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8913D854-CF2E-4688-92F9-D3D3D9C565BB}"/>
              </a:ext>
            </a:extLst>
          </p:cNvPr>
          <p:cNvSpPr/>
          <p:nvPr userDrawn="1"/>
        </p:nvSpPr>
        <p:spPr>
          <a:xfrm>
            <a:off x="380681" y="2506425"/>
            <a:ext cx="3305175" cy="32058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Calibri Light" panose="020F0302020204030204" pitchFamily="34" charset="0"/>
            </a:endParaRPr>
          </a:p>
        </p:txBody>
      </p:sp>
      <p:cxnSp>
        <p:nvCxnSpPr>
          <p:cNvPr id="15" name="Straight Connector 14">
            <a:extLst>
              <a:ext uri="{FF2B5EF4-FFF2-40B4-BE49-F238E27FC236}">
                <a16:creationId xmlns:a16="http://schemas.microsoft.com/office/drawing/2014/main" id="{B5C35ABF-94AE-4AB5-9AC8-EA6D7E40018A}"/>
              </a:ext>
            </a:extLst>
          </p:cNvPr>
          <p:cNvCxnSpPr>
            <a:cxnSpLocks/>
          </p:cNvCxnSpPr>
          <p:nvPr userDrawn="1"/>
        </p:nvCxnSpPr>
        <p:spPr>
          <a:xfrm>
            <a:off x="2040728" y="5707204"/>
            <a:ext cx="0" cy="1055552"/>
          </a:xfrm>
          <a:prstGeom prst="line">
            <a:avLst/>
          </a:prstGeom>
          <a:ln w="38100">
            <a:solidFill>
              <a:srgbClr val="1B365D"/>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1ECA6627-296A-43A3-81CB-63DF4B62136B}"/>
              </a:ext>
            </a:extLst>
          </p:cNvPr>
          <p:cNvSpPr/>
          <p:nvPr userDrawn="1"/>
        </p:nvSpPr>
        <p:spPr>
          <a:xfrm>
            <a:off x="-1" y="403676"/>
            <a:ext cx="12217400" cy="12493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Calibri Light" panose="020F0302020204030204" pitchFamily="34" charset="0"/>
            </a:endParaRPr>
          </a:p>
        </p:txBody>
      </p:sp>
      <p:sp>
        <p:nvSpPr>
          <p:cNvPr id="20" name="Title 1">
            <a:extLst>
              <a:ext uri="{FF2B5EF4-FFF2-40B4-BE49-F238E27FC236}">
                <a16:creationId xmlns:a16="http://schemas.microsoft.com/office/drawing/2014/main" id="{A7E80644-DC0D-4082-B3DC-1DFC4521BE86}"/>
              </a:ext>
            </a:extLst>
          </p:cNvPr>
          <p:cNvSpPr txBox="1">
            <a:spLocks/>
          </p:cNvSpPr>
          <p:nvPr userDrawn="1"/>
        </p:nvSpPr>
        <p:spPr>
          <a:xfrm>
            <a:off x="209551" y="360491"/>
            <a:ext cx="1079500" cy="1013800"/>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4000" b="1" dirty="0">
              <a:latin typeface="Calibri Light" panose="020F0302020204030204" pitchFamily="34" charset="0"/>
              <a:cs typeface="Calibri Light" panose="020F0302020204030204" pitchFamily="34" charset="0"/>
            </a:endParaRPr>
          </a:p>
        </p:txBody>
      </p:sp>
      <p:sp>
        <p:nvSpPr>
          <p:cNvPr id="21" name="Title 1">
            <a:extLst>
              <a:ext uri="{FF2B5EF4-FFF2-40B4-BE49-F238E27FC236}">
                <a16:creationId xmlns:a16="http://schemas.microsoft.com/office/drawing/2014/main" id="{B9D2F13F-7821-43E6-A851-F2CC82B330C5}"/>
              </a:ext>
            </a:extLst>
          </p:cNvPr>
          <p:cNvSpPr txBox="1">
            <a:spLocks/>
          </p:cNvSpPr>
          <p:nvPr userDrawn="1"/>
        </p:nvSpPr>
        <p:spPr>
          <a:xfrm>
            <a:off x="214513" y="346594"/>
            <a:ext cx="1079500" cy="1013800"/>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4000" b="1" dirty="0">
              <a:latin typeface="Calibri Light" panose="020F0302020204030204" pitchFamily="34" charset="0"/>
              <a:cs typeface="Calibri Light" panose="020F0302020204030204" pitchFamily="34" charset="0"/>
            </a:endParaRPr>
          </a:p>
        </p:txBody>
      </p:sp>
      <p:sp>
        <p:nvSpPr>
          <p:cNvPr id="2" name="Title 1">
            <a:extLst>
              <a:ext uri="{FF2B5EF4-FFF2-40B4-BE49-F238E27FC236}">
                <a16:creationId xmlns:a16="http://schemas.microsoft.com/office/drawing/2014/main" id="{31162597-EC59-47A2-9927-51E6DCC768E3}"/>
              </a:ext>
            </a:extLst>
          </p:cNvPr>
          <p:cNvSpPr>
            <a:spLocks noGrp="1"/>
          </p:cNvSpPr>
          <p:nvPr>
            <p:ph type="title"/>
          </p:nvPr>
        </p:nvSpPr>
        <p:spPr>
          <a:xfrm>
            <a:off x="341376" y="220663"/>
            <a:ext cx="10463411" cy="1189554"/>
          </a:xfrm>
        </p:spPr>
        <p:txBody>
          <a:bodyPr>
            <a:normAutofit/>
          </a:bodyPr>
          <a:lstStyle>
            <a:lvl1pPr>
              <a:defRPr sz="4000" b="1">
                <a:solidFill>
                  <a:srgbClr val="FBD80F"/>
                </a:solidFill>
                <a:latin typeface="Helvetica" pitchFamily="2" charset="0"/>
                <a:cs typeface="Calibri Light" panose="020F0302020204030204" pitchFamily="34" charset="0"/>
              </a:defRPr>
            </a:lvl1pPr>
          </a:lstStyle>
          <a:p>
            <a:r>
              <a:rPr lang="en-US" dirty="0"/>
              <a:t>Click to edit Master title style</a:t>
            </a:r>
            <a:endParaRPr lang="en-CA" dirty="0"/>
          </a:p>
        </p:txBody>
      </p:sp>
      <p:sp>
        <p:nvSpPr>
          <p:cNvPr id="34" name="Content Placeholder 2">
            <a:extLst>
              <a:ext uri="{FF2B5EF4-FFF2-40B4-BE49-F238E27FC236}">
                <a16:creationId xmlns:a16="http://schemas.microsoft.com/office/drawing/2014/main" id="{862C43E4-41D9-48F8-92D2-0BAE68F54090}"/>
              </a:ext>
            </a:extLst>
          </p:cNvPr>
          <p:cNvSpPr>
            <a:spLocks noGrp="1"/>
          </p:cNvSpPr>
          <p:nvPr>
            <p:ph idx="4294967295" hasCustomPrompt="1"/>
          </p:nvPr>
        </p:nvSpPr>
        <p:spPr>
          <a:xfrm>
            <a:off x="870982" y="3038889"/>
            <a:ext cx="2324571" cy="2152665"/>
          </a:xfrm>
        </p:spPr>
        <p:txBody>
          <a:bodyPr anchor="t" anchorCtr="0">
            <a:normAutofit/>
          </a:bodyPr>
          <a:lstStyle>
            <a:lvl1pPr marL="0" indent="0" algn="ctr">
              <a:buNone/>
              <a:defRPr sz="1800" baseline="0"/>
            </a:lvl1pPr>
          </a:lstStyle>
          <a:p>
            <a:pPr>
              <a:spcBef>
                <a:spcPts val="0"/>
              </a:spcBef>
            </a:pPr>
            <a:r>
              <a:rPr lang="en-US" sz="2000" dirty="0">
                <a:latin typeface="Calibri Light" panose="020F0302020204030204" pitchFamily="34" charset="0"/>
                <a:cs typeface="Calibri Light" panose="020F0302020204030204" pitchFamily="34" charset="0"/>
              </a:rPr>
              <a:t>Select an icon (hold ctrl to resize)</a:t>
            </a:r>
          </a:p>
        </p:txBody>
      </p:sp>
      <p:sp>
        <p:nvSpPr>
          <p:cNvPr id="7" name="Text Placeholder 6">
            <a:extLst>
              <a:ext uri="{FF2B5EF4-FFF2-40B4-BE49-F238E27FC236}">
                <a16:creationId xmlns:a16="http://schemas.microsoft.com/office/drawing/2014/main" id="{69451D72-09E7-3845-898D-1AE0D4E49795}"/>
              </a:ext>
            </a:extLst>
          </p:cNvPr>
          <p:cNvSpPr>
            <a:spLocks noGrp="1"/>
          </p:cNvSpPr>
          <p:nvPr>
            <p:ph type="body" sz="quarter" idx="10"/>
          </p:nvPr>
        </p:nvSpPr>
        <p:spPr>
          <a:xfrm>
            <a:off x="4334308" y="2140818"/>
            <a:ext cx="6154738" cy="4094162"/>
          </a:xfrm>
        </p:spPr>
        <p:txBody>
          <a:bodyPr/>
          <a:lstStyle/>
          <a:p>
            <a:pPr lvl="0"/>
            <a:r>
              <a:rPr lang="en-US" dirty="0"/>
              <a:t>Click to edit Master text styles</a:t>
            </a:r>
          </a:p>
        </p:txBody>
      </p:sp>
      <p:sp>
        <p:nvSpPr>
          <p:cNvPr id="17" name="Slide Number Placeholder 6">
            <a:extLst>
              <a:ext uri="{FF2B5EF4-FFF2-40B4-BE49-F238E27FC236}">
                <a16:creationId xmlns:a16="http://schemas.microsoft.com/office/drawing/2014/main" id="{2725ECAB-F783-144D-9D99-89BC016E33E1}"/>
              </a:ext>
            </a:extLst>
          </p:cNvPr>
          <p:cNvSpPr>
            <a:spLocks noGrp="1"/>
          </p:cNvSpPr>
          <p:nvPr>
            <p:ph type="sldNum" sz="quarter" idx="4"/>
          </p:nvPr>
        </p:nvSpPr>
        <p:spPr>
          <a:xfrm>
            <a:off x="11343098" y="6337572"/>
            <a:ext cx="848902" cy="365125"/>
          </a:xfrm>
          <a:prstGeom prst="rect">
            <a:avLst/>
          </a:prstGeom>
        </p:spPr>
        <p:txBody>
          <a:bodyPr vert="horz" lIns="91440" tIns="45720" rIns="91440" bIns="45720" rtlCol="0" anchor="ctr"/>
          <a:lstStyle>
            <a:lvl1pPr algn="r">
              <a:defRPr sz="1800">
                <a:solidFill>
                  <a:schemeClr val="tx1">
                    <a:tint val="75000"/>
                  </a:schemeClr>
                </a:solidFill>
                <a:latin typeface="Helvetica" pitchFamily="2" charset="0"/>
              </a:defRPr>
            </a:lvl1pPr>
          </a:lstStyle>
          <a:p>
            <a:fld id="{78B70B86-85C2-EF4D-AAB7-417F7A93D158}" type="slidenum">
              <a:rPr lang="en-US" smtClean="0"/>
              <a:pPr/>
              <a:t>‹#›</a:t>
            </a:fld>
            <a:endParaRPr lang="en-US" dirty="0"/>
          </a:p>
        </p:txBody>
      </p:sp>
      <p:sp>
        <p:nvSpPr>
          <p:cNvPr id="14" name="Footer Placeholder 2">
            <a:extLst>
              <a:ext uri="{FF2B5EF4-FFF2-40B4-BE49-F238E27FC236}">
                <a16:creationId xmlns:a16="http://schemas.microsoft.com/office/drawing/2014/main" id="{BBA0323A-FE0E-5F4B-AB1E-D11CA86640C5}"/>
              </a:ext>
            </a:extLst>
          </p:cNvPr>
          <p:cNvSpPr>
            <a:spLocks noGrp="1"/>
          </p:cNvSpPr>
          <p:nvPr>
            <p:ph type="ftr" sz="quarter" idx="11"/>
          </p:nvPr>
        </p:nvSpPr>
        <p:spPr>
          <a:xfrm>
            <a:off x="4038600" y="6538276"/>
            <a:ext cx="4114800" cy="365125"/>
          </a:xfrm>
        </p:spPr>
        <p:txBody>
          <a:bodyPr/>
          <a:lstStyle/>
          <a:p>
            <a:r>
              <a:rPr lang="en-US" dirty="0" err="1"/>
              <a:t>www.</a:t>
            </a:r>
            <a:r>
              <a:rPr lang="en-US" dirty="0" err="1">
                <a:cs typeface="Poppins" panose="00000500000000000000" pitchFamily="2" charset="0"/>
              </a:rPr>
              <a:t>gatekeeper-systems</a:t>
            </a:r>
            <a:r>
              <a:rPr lang="en-US" dirty="0" err="1"/>
              <a:t>.com</a:t>
            </a:r>
            <a:r>
              <a:rPr lang="en-US" dirty="0"/>
              <a:t> | TSX-V:GSI | OTC:GKPRF</a:t>
            </a:r>
          </a:p>
        </p:txBody>
      </p:sp>
    </p:spTree>
    <p:extLst>
      <p:ext uri="{BB962C8B-B14F-4D97-AF65-F5344CB8AC3E}">
        <p14:creationId xmlns:p14="http://schemas.microsoft.com/office/powerpoint/2010/main" val="3341066751"/>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Generic Bullet Points">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73F75FF-7072-4C49-862D-3217D5F41C23}"/>
              </a:ext>
            </a:extLst>
          </p:cNvPr>
          <p:cNvSpPr txBox="1">
            <a:spLocks/>
          </p:cNvSpPr>
          <p:nvPr userDrawn="1"/>
        </p:nvSpPr>
        <p:spPr>
          <a:xfrm>
            <a:off x="1883810" y="743547"/>
            <a:ext cx="9200983" cy="1013800"/>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dirty="0">
                <a:latin typeface="Calibri Light" panose="020F0302020204030204" pitchFamily="34" charset="0"/>
                <a:cs typeface="Calibri Light" panose="020F0302020204030204" pitchFamily="34" charset="0"/>
              </a:rPr>
              <a:t>NAESB Practice Notes	</a:t>
            </a:r>
          </a:p>
        </p:txBody>
      </p:sp>
      <p:sp>
        <p:nvSpPr>
          <p:cNvPr id="9" name="Rectangle 8">
            <a:extLst>
              <a:ext uri="{FF2B5EF4-FFF2-40B4-BE49-F238E27FC236}">
                <a16:creationId xmlns:a16="http://schemas.microsoft.com/office/drawing/2014/main" id="{1ECA6627-296A-43A3-81CB-63DF4B62136B}"/>
              </a:ext>
            </a:extLst>
          </p:cNvPr>
          <p:cNvSpPr/>
          <p:nvPr userDrawn="1"/>
        </p:nvSpPr>
        <p:spPr>
          <a:xfrm>
            <a:off x="-6351" y="403676"/>
            <a:ext cx="12217400" cy="12493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Calibri Light" panose="020F0302020204030204" pitchFamily="34" charset="0"/>
            </a:endParaRPr>
          </a:p>
        </p:txBody>
      </p:sp>
      <p:sp>
        <p:nvSpPr>
          <p:cNvPr id="20" name="Title 1">
            <a:extLst>
              <a:ext uri="{FF2B5EF4-FFF2-40B4-BE49-F238E27FC236}">
                <a16:creationId xmlns:a16="http://schemas.microsoft.com/office/drawing/2014/main" id="{A7E80644-DC0D-4082-B3DC-1DFC4521BE86}"/>
              </a:ext>
            </a:extLst>
          </p:cNvPr>
          <p:cNvSpPr txBox="1">
            <a:spLocks/>
          </p:cNvSpPr>
          <p:nvPr userDrawn="1"/>
        </p:nvSpPr>
        <p:spPr>
          <a:xfrm>
            <a:off x="209551" y="360491"/>
            <a:ext cx="1079500" cy="1013800"/>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4000" b="1" dirty="0">
              <a:latin typeface="Calibri Light" panose="020F0302020204030204" pitchFamily="34" charset="0"/>
              <a:cs typeface="Calibri Light" panose="020F0302020204030204" pitchFamily="34" charset="0"/>
            </a:endParaRPr>
          </a:p>
        </p:txBody>
      </p:sp>
      <p:sp>
        <p:nvSpPr>
          <p:cNvPr id="21" name="Title 1">
            <a:extLst>
              <a:ext uri="{FF2B5EF4-FFF2-40B4-BE49-F238E27FC236}">
                <a16:creationId xmlns:a16="http://schemas.microsoft.com/office/drawing/2014/main" id="{B9D2F13F-7821-43E6-A851-F2CC82B330C5}"/>
              </a:ext>
            </a:extLst>
          </p:cNvPr>
          <p:cNvSpPr txBox="1">
            <a:spLocks/>
          </p:cNvSpPr>
          <p:nvPr userDrawn="1"/>
        </p:nvSpPr>
        <p:spPr>
          <a:xfrm>
            <a:off x="214513" y="346594"/>
            <a:ext cx="1079500" cy="1013800"/>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4000" b="1" dirty="0">
              <a:latin typeface="Calibri Light" panose="020F0302020204030204" pitchFamily="34" charset="0"/>
              <a:cs typeface="Calibri Light" panose="020F0302020204030204" pitchFamily="34" charset="0"/>
            </a:endParaRPr>
          </a:p>
        </p:txBody>
      </p:sp>
      <p:sp>
        <p:nvSpPr>
          <p:cNvPr id="13" name="Title 1">
            <a:extLst>
              <a:ext uri="{FF2B5EF4-FFF2-40B4-BE49-F238E27FC236}">
                <a16:creationId xmlns:a16="http://schemas.microsoft.com/office/drawing/2014/main" id="{FB37FE8E-9441-A54B-9D09-3C48E60B593B}"/>
              </a:ext>
            </a:extLst>
          </p:cNvPr>
          <p:cNvSpPr>
            <a:spLocks noGrp="1"/>
          </p:cNvSpPr>
          <p:nvPr>
            <p:ph type="title"/>
          </p:nvPr>
        </p:nvSpPr>
        <p:spPr>
          <a:xfrm>
            <a:off x="341376" y="220663"/>
            <a:ext cx="10463411" cy="1189554"/>
          </a:xfrm>
        </p:spPr>
        <p:txBody>
          <a:bodyPr>
            <a:normAutofit/>
          </a:bodyPr>
          <a:lstStyle>
            <a:lvl1pPr>
              <a:defRPr sz="4000" b="1">
                <a:solidFill>
                  <a:srgbClr val="FBD80F"/>
                </a:solidFill>
                <a:latin typeface="Helvetica" pitchFamily="2" charset="0"/>
                <a:cs typeface="Calibri Light" panose="020F0302020204030204" pitchFamily="34" charset="0"/>
              </a:defRPr>
            </a:lvl1pPr>
          </a:lstStyle>
          <a:p>
            <a:r>
              <a:rPr lang="en-US" dirty="0"/>
              <a:t>Click to edit Master title style</a:t>
            </a:r>
            <a:endParaRPr lang="en-CA" dirty="0"/>
          </a:p>
        </p:txBody>
      </p:sp>
      <p:sp>
        <p:nvSpPr>
          <p:cNvPr id="3" name="Text Placeholder 2">
            <a:extLst>
              <a:ext uri="{FF2B5EF4-FFF2-40B4-BE49-F238E27FC236}">
                <a16:creationId xmlns:a16="http://schemas.microsoft.com/office/drawing/2014/main" id="{1C3E83B9-2BD6-8A45-A797-5D6214BA4684}"/>
              </a:ext>
            </a:extLst>
          </p:cNvPr>
          <p:cNvSpPr>
            <a:spLocks noGrp="1"/>
          </p:cNvSpPr>
          <p:nvPr>
            <p:ph type="body" sz="quarter" idx="10"/>
          </p:nvPr>
        </p:nvSpPr>
        <p:spPr>
          <a:xfrm>
            <a:off x="1315243" y="2097218"/>
            <a:ext cx="9561513" cy="4044950"/>
          </a:xfrm>
        </p:spPr>
        <p:txBody>
          <a:bodyPr/>
          <a:lstStyle/>
          <a:p>
            <a:pPr lvl="0"/>
            <a:r>
              <a:rPr lang="en-US" dirty="0"/>
              <a:t>Click to edit Master text styles</a:t>
            </a:r>
          </a:p>
        </p:txBody>
      </p:sp>
      <p:sp>
        <p:nvSpPr>
          <p:cNvPr id="12" name="Slide Number Placeholder 6">
            <a:extLst>
              <a:ext uri="{FF2B5EF4-FFF2-40B4-BE49-F238E27FC236}">
                <a16:creationId xmlns:a16="http://schemas.microsoft.com/office/drawing/2014/main" id="{D6E83697-F53E-8747-AD41-0C74FB677B52}"/>
              </a:ext>
            </a:extLst>
          </p:cNvPr>
          <p:cNvSpPr>
            <a:spLocks noGrp="1"/>
          </p:cNvSpPr>
          <p:nvPr>
            <p:ph type="sldNum" sz="quarter" idx="4"/>
          </p:nvPr>
        </p:nvSpPr>
        <p:spPr>
          <a:xfrm>
            <a:off x="11343098" y="6337572"/>
            <a:ext cx="848902" cy="365125"/>
          </a:xfrm>
          <a:prstGeom prst="rect">
            <a:avLst/>
          </a:prstGeom>
        </p:spPr>
        <p:txBody>
          <a:bodyPr vert="horz" lIns="91440" tIns="45720" rIns="91440" bIns="45720" rtlCol="0" anchor="ctr"/>
          <a:lstStyle>
            <a:lvl1pPr algn="r">
              <a:defRPr sz="1800">
                <a:solidFill>
                  <a:schemeClr val="tx1">
                    <a:tint val="75000"/>
                  </a:schemeClr>
                </a:solidFill>
                <a:latin typeface="Helvetica" pitchFamily="2" charset="0"/>
              </a:defRPr>
            </a:lvl1pPr>
          </a:lstStyle>
          <a:p>
            <a:fld id="{78B70B86-85C2-EF4D-AAB7-417F7A93D158}" type="slidenum">
              <a:rPr lang="en-US" smtClean="0"/>
              <a:pPr/>
              <a:t>‹#›</a:t>
            </a:fld>
            <a:endParaRPr lang="en-US" dirty="0"/>
          </a:p>
        </p:txBody>
      </p:sp>
      <p:sp>
        <p:nvSpPr>
          <p:cNvPr id="11" name="Footer Placeholder 2">
            <a:extLst>
              <a:ext uri="{FF2B5EF4-FFF2-40B4-BE49-F238E27FC236}">
                <a16:creationId xmlns:a16="http://schemas.microsoft.com/office/drawing/2014/main" id="{E0B1E305-45C0-2B41-AE6D-00D4494B578C}"/>
              </a:ext>
            </a:extLst>
          </p:cNvPr>
          <p:cNvSpPr>
            <a:spLocks noGrp="1"/>
          </p:cNvSpPr>
          <p:nvPr>
            <p:ph type="ftr" sz="quarter" idx="11"/>
          </p:nvPr>
        </p:nvSpPr>
        <p:spPr>
          <a:xfrm>
            <a:off x="4038600" y="6538276"/>
            <a:ext cx="4114800" cy="365125"/>
          </a:xfrm>
        </p:spPr>
        <p:txBody>
          <a:bodyPr/>
          <a:lstStyle/>
          <a:p>
            <a:r>
              <a:rPr lang="en-US" dirty="0" err="1"/>
              <a:t>www.</a:t>
            </a:r>
            <a:r>
              <a:rPr lang="en-US" dirty="0" err="1">
                <a:cs typeface="Poppins" panose="00000500000000000000" pitchFamily="2" charset="0"/>
              </a:rPr>
              <a:t>gatekeeper-systems</a:t>
            </a:r>
            <a:r>
              <a:rPr lang="en-US" dirty="0" err="1"/>
              <a:t>.com</a:t>
            </a:r>
            <a:r>
              <a:rPr lang="en-US" dirty="0"/>
              <a:t> | TSX-V:GSI | OTC:GKPRF</a:t>
            </a:r>
          </a:p>
        </p:txBody>
      </p:sp>
    </p:spTree>
    <p:extLst>
      <p:ext uri="{BB962C8B-B14F-4D97-AF65-F5344CB8AC3E}">
        <p14:creationId xmlns:p14="http://schemas.microsoft.com/office/powerpoint/2010/main" val="136498339"/>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mart Art Ready">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8DF27230-539E-4DCD-B569-B8B1D3B6A1BD}"/>
              </a:ext>
            </a:extLst>
          </p:cNvPr>
          <p:cNvSpPr>
            <a:spLocks noGrp="1"/>
          </p:cNvSpPr>
          <p:nvPr>
            <p:ph idx="4294967295" hasCustomPrompt="1"/>
          </p:nvPr>
        </p:nvSpPr>
        <p:spPr>
          <a:xfrm>
            <a:off x="1524000" y="2162182"/>
            <a:ext cx="9560792" cy="4044950"/>
          </a:xfrm>
        </p:spPr>
        <p:txBody>
          <a:bodyPr anchor="t" anchorCtr="0">
            <a:normAutofit/>
          </a:bodyPr>
          <a:lstStyle>
            <a:lvl1pPr>
              <a:spcAft>
                <a:spcPts val="1200"/>
              </a:spcAft>
              <a:defRPr baseline="0"/>
            </a:lvl1pPr>
          </a:lstStyle>
          <a:p>
            <a:pPr>
              <a:spcBef>
                <a:spcPts val="0"/>
              </a:spcBef>
            </a:pPr>
            <a:r>
              <a:rPr lang="en-US" sz="2000" dirty="0">
                <a:latin typeface="Calibri Light" panose="020F0302020204030204" pitchFamily="34" charset="0"/>
                <a:cs typeface="Calibri Light" panose="020F0302020204030204" pitchFamily="34" charset="0"/>
              </a:rPr>
              <a:t>Click to add Bullet Points</a:t>
            </a:r>
          </a:p>
        </p:txBody>
      </p:sp>
      <p:sp>
        <p:nvSpPr>
          <p:cNvPr id="10" name="Title 1">
            <a:extLst>
              <a:ext uri="{FF2B5EF4-FFF2-40B4-BE49-F238E27FC236}">
                <a16:creationId xmlns:a16="http://schemas.microsoft.com/office/drawing/2014/main" id="{773F75FF-7072-4C49-862D-3217D5F41C23}"/>
              </a:ext>
            </a:extLst>
          </p:cNvPr>
          <p:cNvSpPr txBox="1">
            <a:spLocks/>
          </p:cNvSpPr>
          <p:nvPr userDrawn="1"/>
        </p:nvSpPr>
        <p:spPr>
          <a:xfrm>
            <a:off x="1883810" y="743547"/>
            <a:ext cx="9200983" cy="1013800"/>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dirty="0">
                <a:latin typeface="Calibri Light" panose="020F0302020204030204" pitchFamily="34" charset="0"/>
                <a:cs typeface="Calibri Light" panose="020F0302020204030204" pitchFamily="34" charset="0"/>
              </a:rPr>
              <a:t>NAESB Practice Notes	</a:t>
            </a:r>
          </a:p>
        </p:txBody>
      </p:sp>
      <p:sp>
        <p:nvSpPr>
          <p:cNvPr id="9" name="Rectangle 8">
            <a:extLst>
              <a:ext uri="{FF2B5EF4-FFF2-40B4-BE49-F238E27FC236}">
                <a16:creationId xmlns:a16="http://schemas.microsoft.com/office/drawing/2014/main" id="{1ECA6627-296A-43A3-81CB-63DF4B62136B}"/>
              </a:ext>
            </a:extLst>
          </p:cNvPr>
          <p:cNvSpPr/>
          <p:nvPr userDrawn="1"/>
        </p:nvSpPr>
        <p:spPr>
          <a:xfrm>
            <a:off x="-6351" y="403676"/>
            <a:ext cx="12217400" cy="12493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Calibri Light" panose="020F0302020204030204" pitchFamily="34" charset="0"/>
            </a:endParaRPr>
          </a:p>
        </p:txBody>
      </p:sp>
      <p:sp>
        <p:nvSpPr>
          <p:cNvPr id="20" name="Title 1">
            <a:extLst>
              <a:ext uri="{FF2B5EF4-FFF2-40B4-BE49-F238E27FC236}">
                <a16:creationId xmlns:a16="http://schemas.microsoft.com/office/drawing/2014/main" id="{A7E80644-DC0D-4082-B3DC-1DFC4521BE86}"/>
              </a:ext>
            </a:extLst>
          </p:cNvPr>
          <p:cNvSpPr txBox="1">
            <a:spLocks/>
          </p:cNvSpPr>
          <p:nvPr userDrawn="1"/>
        </p:nvSpPr>
        <p:spPr>
          <a:xfrm>
            <a:off x="209551" y="360491"/>
            <a:ext cx="1079500" cy="1013800"/>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4000" b="1" dirty="0">
              <a:latin typeface="Calibri Light" panose="020F0302020204030204" pitchFamily="34" charset="0"/>
              <a:cs typeface="Calibri Light" panose="020F0302020204030204" pitchFamily="34" charset="0"/>
            </a:endParaRPr>
          </a:p>
        </p:txBody>
      </p:sp>
      <p:sp>
        <p:nvSpPr>
          <p:cNvPr id="21" name="Title 1">
            <a:extLst>
              <a:ext uri="{FF2B5EF4-FFF2-40B4-BE49-F238E27FC236}">
                <a16:creationId xmlns:a16="http://schemas.microsoft.com/office/drawing/2014/main" id="{B9D2F13F-7821-43E6-A851-F2CC82B330C5}"/>
              </a:ext>
            </a:extLst>
          </p:cNvPr>
          <p:cNvSpPr txBox="1">
            <a:spLocks/>
          </p:cNvSpPr>
          <p:nvPr userDrawn="1"/>
        </p:nvSpPr>
        <p:spPr>
          <a:xfrm>
            <a:off x="214513" y="346594"/>
            <a:ext cx="1079500" cy="1013800"/>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4000" b="1" dirty="0">
              <a:latin typeface="Calibri Light" panose="020F0302020204030204" pitchFamily="34" charset="0"/>
              <a:cs typeface="Calibri Light" panose="020F0302020204030204" pitchFamily="34" charset="0"/>
            </a:endParaRPr>
          </a:p>
        </p:txBody>
      </p:sp>
      <p:sp>
        <p:nvSpPr>
          <p:cNvPr id="13" name="Title 1">
            <a:extLst>
              <a:ext uri="{FF2B5EF4-FFF2-40B4-BE49-F238E27FC236}">
                <a16:creationId xmlns:a16="http://schemas.microsoft.com/office/drawing/2014/main" id="{FDFB4BB9-E1CA-6344-A3F1-114F4AD4A973}"/>
              </a:ext>
            </a:extLst>
          </p:cNvPr>
          <p:cNvSpPr>
            <a:spLocks noGrp="1"/>
          </p:cNvSpPr>
          <p:nvPr>
            <p:ph type="title"/>
          </p:nvPr>
        </p:nvSpPr>
        <p:spPr>
          <a:xfrm>
            <a:off x="341376" y="220663"/>
            <a:ext cx="10463411" cy="1189554"/>
          </a:xfrm>
        </p:spPr>
        <p:txBody>
          <a:bodyPr>
            <a:normAutofit/>
          </a:bodyPr>
          <a:lstStyle>
            <a:lvl1pPr>
              <a:defRPr sz="4000" b="1">
                <a:solidFill>
                  <a:srgbClr val="FBD80F"/>
                </a:solidFill>
                <a:latin typeface="Helvetica" pitchFamily="2" charset="0"/>
                <a:cs typeface="Calibri Light" panose="020F0302020204030204" pitchFamily="34" charset="0"/>
              </a:defRPr>
            </a:lvl1pPr>
          </a:lstStyle>
          <a:p>
            <a:r>
              <a:rPr lang="en-US" dirty="0"/>
              <a:t>Click to edit Master title style</a:t>
            </a:r>
            <a:endParaRPr lang="en-CA" dirty="0"/>
          </a:p>
        </p:txBody>
      </p:sp>
      <p:sp>
        <p:nvSpPr>
          <p:cNvPr id="12" name="Slide Number Placeholder 6">
            <a:extLst>
              <a:ext uri="{FF2B5EF4-FFF2-40B4-BE49-F238E27FC236}">
                <a16:creationId xmlns:a16="http://schemas.microsoft.com/office/drawing/2014/main" id="{4CDA5D04-894E-AF4F-AA25-DF7E3DBADFF8}"/>
              </a:ext>
            </a:extLst>
          </p:cNvPr>
          <p:cNvSpPr>
            <a:spLocks noGrp="1"/>
          </p:cNvSpPr>
          <p:nvPr>
            <p:ph type="sldNum" sz="quarter" idx="4"/>
          </p:nvPr>
        </p:nvSpPr>
        <p:spPr>
          <a:xfrm>
            <a:off x="11343098" y="6337572"/>
            <a:ext cx="848902" cy="365125"/>
          </a:xfrm>
          <a:prstGeom prst="rect">
            <a:avLst/>
          </a:prstGeom>
        </p:spPr>
        <p:txBody>
          <a:bodyPr vert="horz" lIns="91440" tIns="45720" rIns="91440" bIns="45720" rtlCol="0" anchor="ctr"/>
          <a:lstStyle>
            <a:lvl1pPr algn="r">
              <a:defRPr sz="1800">
                <a:solidFill>
                  <a:schemeClr val="tx1">
                    <a:tint val="75000"/>
                  </a:schemeClr>
                </a:solidFill>
                <a:latin typeface="Helvetica" pitchFamily="2" charset="0"/>
              </a:defRPr>
            </a:lvl1pPr>
          </a:lstStyle>
          <a:p>
            <a:fld id="{78B70B86-85C2-EF4D-AAB7-417F7A93D158}" type="slidenum">
              <a:rPr lang="en-US" smtClean="0"/>
              <a:pPr/>
              <a:t>‹#›</a:t>
            </a:fld>
            <a:endParaRPr lang="en-US" dirty="0"/>
          </a:p>
        </p:txBody>
      </p:sp>
      <p:sp>
        <p:nvSpPr>
          <p:cNvPr id="11" name="Footer Placeholder 2">
            <a:extLst>
              <a:ext uri="{FF2B5EF4-FFF2-40B4-BE49-F238E27FC236}">
                <a16:creationId xmlns:a16="http://schemas.microsoft.com/office/drawing/2014/main" id="{D86E4D5A-F226-0A4E-B011-1956C662129E}"/>
              </a:ext>
            </a:extLst>
          </p:cNvPr>
          <p:cNvSpPr>
            <a:spLocks noGrp="1"/>
          </p:cNvSpPr>
          <p:nvPr>
            <p:ph type="ftr" sz="quarter" idx="11"/>
          </p:nvPr>
        </p:nvSpPr>
        <p:spPr>
          <a:xfrm>
            <a:off x="4038600" y="6538276"/>
            <a:ext cx="4114800" cy="365125"/>
          </a:xfrm>
        </p:spPr>
        <p:txBody>
          <a:bodyPr/>
          <a:lstStyle/>
          <a:p>
            <a:r>
              <a:rPr lang="en-US" dirty="0" err="1"/>
              <a:t>www.</a:t>
            </a:r>
            <a:r>
              <a:rPr lang="en-US" dirty="0" err="1">
                <a:cs typeface="Poppins" panose="00000500000000000000" pitchFamily="2" charset="0"/>
              </a:rPr>
              <a:t>gatekeeper-systems</a:t>
            </a:r>
            <a:r>
              <a:rPr lang="en-US" dirty="0" err="1"/>
              <a:t>.com</a:t>
            </a:r>
            <a:r>
              <a:rPr lang="en-US" dirty="0"/>
              <a:t> | TSX-V:GSI | OTC:GKPRF</a:t>
            </a:r>
          </a:p>
        </p:txBody>
      </p:sp>
    </p:spTree>
    <p:extLst>
      <p:ext uri="{BB962C8B-B14F-4D97-AF65-F5344CB8AC3E}">
        <p14:creationId xmlns:p14="http://schemas.microsoft.com/office/powerpoint/2010/main" val="740064654"/>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eft Imag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73F75FF-7072-4C49-862D-3217D5F41C23}"/>
              </a:ext>
            </a:extLst>
          </p:cNvPr>
          <p:cNvSpPr txBox="1">
            <a:spLocks/>
          </p:cNvSpPr>
          <p:nvPr userDrawn="1"/>
        </p:nvSpPr>
        <p:spPr>
          <a:xfrm>
            <a:off x="1883810" y="743547"/>
            <a:ext cx="9200983" cy="1013800"/>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dirty="0">
                <a:latin typeface="Calibri Light" panose="020F0302020204030204" pitchFamily="34" charset="0"/>
                <a:cs typeface="Calibri Light" panose="020F0302020204030204" pitchFamily="34" charset="0"/>
              </a:rPr>
              <a:t>NAESB Practice Notes	</a:t>
            </a:r>
          </a:p>
        </p:txBody>
      </p:sp>
      <p:sp>
        <p:nvSpPr>
          <p:cNvPr id="9" name="Rectangle 8">
            <a:extLst>
              <a:ext uri="{FF2B5EF4-FFF2-40B4-BE49-F238E27FC236}">
                <a16:creationId xmlns:a16="http://schemas.microsoft.com/office/drawing/2014/main" id="{1ECA6627-296A-43A3-81CB-63DF4B62136B}"/>
              </a:ext>
            </a:extLst>
          </p:cNvPr>
          <p:cNvSpPr/>
          <p:nvPr userDrawn="1"/>
        </p:nvSpPr>
        <p:spPr>
          <a:xfrm>
            <a:off x="-25401" y="403676"/>
            <a:ext cx="12217400" cy="12493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Calibri Light" panose="020F0302020204030204" pitchFamily="34" charset="0"/>
            </a:endParaRPr>
          </a:p>
        </p:txBody>
      </p:sp>
      <p:sp>
        <p:nvSpPr>
          <p:cNvPr id="20" name="Title 1">
            <a:extLst>
              <a:ext uri="{FF2B5EF4-FFF2-40B4-BE49-F238E27FC236}">
                <a16:creationId xmlns:a16="http://schemas.microsoft.com/office/drawing/2014/main" id="{A7E80644-DC0D-4082-B3DC-1DFC4521BE86}"/>
              </a:ext>
            </a:extLst>
          </p:cNvPr>
          <p:cNvSpPr txBox="1">
            <a:spLocks/>
          </p:cNvSpPr>
          <p:nvPr userDrawn="1"/>
        </p:nvSpPr>
        <p:spPr>
          <a:xfrm>
            <a:off x="209551" y="360491"/>
            <a:ext cx="1079500" cy="1013800"/>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4000" b="1" dirty="0">
              <a:latin typeface="Calibri Light" panose="020F0302020204030204" pitchFamily="34" charset="0"/>
              <a:cs typeface="Calibri Light" panose="020F0302020204030204" pitchFamily="34" charset="0"/>
            </a:endParaRPr>
          </a:p>
        </p:txBody>
      </p:sp>
      <p:sp>
        <p:nvSpPr>
          <p:cNvPr id="4" name="Picture Placeholder 3">
            <a:extLst>
              <a:ext uri="{FF2B5EF4-FFF2-40B4-BE49-F238E27FC236}">
                <a16:creationId xmlns:a16="http://schemas.microsoft.com/office/drawing/2014/main" id="{83F5AF26-B8C8-49CC-A363-FFA0A827C6B3}"/>
              </a:ext>
            </a:extLst>
          </p:cNvPr>
          <p:cNvSpPr>
            <a:spLocks noGrp="1"/>
          </p:cNvSpPr>
          <p:nvPr>
            <p:ph type="pic" sz="quarter" idx="11"/>
          </p:nvPr>
        </p:nvSpPr>
        <p:spPr>
          <a:xfrm>
            <a:off x="0" y="1652588"/>
            <a:ext cx="4876800" cy="5050953"/>
          </a:xfrm>
        </p:spPr>
        <p:txBody>
          <a:bodyPr/>
          <a:lstStyle/>
          <a:p>
            <a:r>
              <a:rPr lang="en-US"/>
              <a:t>Click icon to add picture</a:t>
            </a:r>
            <a:endParaRPr lang="en-CA"/>
          </a:p>
        </p:txBody>
      </p:sp>
      <p:sp>
        <p:nvSpPr>
          <p:cNvPr id="21" name="Title 1">
            <a:extLst>
              <a:ext uri="{FF2B5EF4-FFF2-40B4-BE49-F238E27FC236}">
                <a16:creationId xmlns:a16="http://schemas.microsoft.com/office/drawing/2014/main" id="{B9D2F13F-7821-43E6-A851-F2CC82B330C5}"/>
              </a:ext>
            </a:extLst>
          </p:cNvPr>
          <p:cNvSpPr txBox="1">
            <a:spLocks/>
          </p:cNvSpPr>
          <p:nvPr userDrawn="1"/>
        </p:nvSpPr>
        <p:spPr>
          <a:xfrm>
            <a:off x="214513" y="346594"/>
            <a:ext cx="1079500" cy="1013800"/>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4000" b="1" dirty="0">
              <a:latin typeface="Calibri Light" panose="020F0302020204030204" pitchFamily="34" charset="0"/>
              <a:cs typeface="Calibri Light" panose="020F0302020204030204" pitchFamily="34" charset="0"/>
            </a:endParaRPr>
          </a:p>
        </p:txBody>
      </p:sp>
      <p:sp>
        <p:nvSpPr>
          <p:cNvPr id="14" name="Title 1">
            <a:extLst>
              <a:ext uri="{FF2B5EF4-FFF2-40B4-BE49-F238E27FC236}">
                <a16:creationId xmlns:a16="http://schemas.microsoft.com/office/drawing/2014/main" id="{A0114E5C-DAB8-5440-8B6E-202773FD7616}"/>
              </a:ext>
            </a:extLst>
          </p:cNvPr>
          <p:cNvSpPr>
            <a:spLocks noGrp="1"/>
          </p:cNvSpPr>
          <p:nvPr>
            <p:ph type="title"/>
          </p:nvPr>
        </p:nvSpPr>
        <p:spPr>
          <a:xfrm>
            <a:off x="341376" y="220663"/>
            <a:ext cx="10463411" cy="1189554"/>
          </a:xfrm>
        </p:spPr>
        <p:txBody>
          <a:bodyPr>
            <a:normAutofit/>
          </a:bodyPr>
          <a:lstStyle>
            <a:lvl1pPr>
              <a:defRPr sz="4000" b="1">
                <a:solidFill>
                  <a:srgbClr val="FBD80F"/>
                </a:solidFill>
                <a:latin typeface="Helvetica" pitchFamily="2" charset="0"/>
                <a:cs typeface="Calibri Light" panose="020F0302020204030204" pitchFamily="34" charset="0"/>
              </a:defRPr>
            </a:lvl1pPr>
          </a:lstStyle>
          <a:p>
            <a:r>
              <a:rPr lang="en-US" dirty="0"/>
              <a:t>Click to edit Master title style</a:t>
            </a:r>
            <a:endParaRPr lang="en-CA" dirty="0"/>
          </a:p>
        </p:txBody>
      </p:sp>
      <p:sp>
        <p:nvSpPr>
          <p:cNvPr id="3" name="Text Placeholder 2">
            <a:extLst>
              <a:ext uri="{FF2B5EF4-FFF2-40B4-BE49-F238E27FC236}">
                <a16:creationId xmlns:a16="http://schemas.microsoft.com/office/drawing/2014/main" id="{863E70DB-3D24-9343-B29A-880ECBE088EB}"/>
              </a:ext>
            </a:extLst>
          </p:cNvPr>
          <p:cNvSpPr>
            <a:spLocks noGrp="1"/>
          </p:cNvSpPr>
          <p:nvPr>
            <p:ph type="body" sz="quarter" idx="12"/>
          </p:nvPr>
        </p:nvSpPr>
        <p:spPr>
          <a:xfrm>
            <a:off x="5242169" y="1836738"/>
            <a:ext cx="5878513" cy="4278312"/>
          </a:xfrm>
        </p:spPr>
        <p:txBody>
          <a:bodyPr/>
          <a:lstStyle/>
          <a:p>
            <a:pPr lvl="0"/>
            <a:r>
              <a:rPr lang="en-US" dirty="0"/>
              <a:t>Click to edit Master text styles</a:t>
            </a:r>
          </a:p>
        </p:txBody>
      </p:sp>
      <p:sp>
        <p:nvSpPr>
          <p:cNvPr id="13" name="Slide Number Placeholder 6">
            <a:extLst>
              <a:ext uri="{FF2B5EF4-FFF2-40B4-BE49-F238E27FC236}">
                <a16:creationId xmlns:a16="http://schemas.microsoft.com/office/drawing/2014/main" id="{D7BF2844-ED57-8247-A3B9-E89F663EC069}"/>
              </a:ext>
            </a:extLst>
          </p:cNvPr>
          <p:cNvSpPr>
            <a:spLocks noGrp="1"/>
          </p:cNvSpPr>
          <p:nvPr>
            <p:ph type="sldNum" sz="quarter" idx="4"/>
          </p:nvPr>
        </p:nvSpPr>
        <p:spPr>
          <a:xfrm>
            <a:off x="11343098" y="6337572"/>
            <a:ext cx="848902" cy="365125"/>
          </a:xfrm>
          <a:prstGeom prst="rect">
            <a:avLst/>
          </a:prstGeom>
        </p:spPr>
        <p:txBody>
          <a:bodyPr vert="horz" lIns="91440" tIns="45720" rIns="91440" bIns="45720" rtlCol="0" anchor="ctr"/>
          <a:lstStyle>
            <a:lvl1pPr algn="r">
              <a:defRPr sz="1800">
                <a:solidFill>
                  <a:schemeClr val="tx1">
                    <a:tint val="75000"/>
                  </a:schemeClr>
                </a:solidFill>
                <a:latin typeface="Helvetica" pitchFamily="2" charset="0"/>
              </a:defRPr>
            </a:lvl1pPr>
          </a:lstStyle>
          <a:p>
            <a:fld id="{78B70B86-85C2-EF4D-AAB7-417F7A93D158}" type="slidenum">
              <a:rPr lang="en-US" smtClean="0"/>
              <a:pPr/>
              <a:t>‹#›</a:t>
            </a:fld>
            <a:endParaRPr lang="en-US" dirty="0"/>
          </a:p>
        </p:txBody>
      </p:sp>
      <p:sp>
        <p:nvSpPr>
          <p:cNvPr id="11" name="Footer Placeholder 2">
            <a:extLst>
              <a:ext uri="{FF2B5EF4-FFF2-40B4-BE49-F238E27FC236}">
                <a16:creationId xmlns:a16="http://schemas.microsoft.com/office/drawing/2014/main" id="{E92803C2-133D-E94D-BD85-F77BC5E0F658}"/>
              </a:ext>
            </a:extLst>
          </p:cNvPr>
          <p:cNvSpPr>
            <a:spLocks noGrp="1"/>
          </p:cNvSpPr>
          <p:nvPr>
            <p:ph type="ftr" sz="quarter" idx="13"/>
          </p:nvPr>
        </p:nvSpPr>
        <p:spPr>
          <a:xfrm>
            <a:off x="4038600" y="6538276"/>
            <a:ext cx="4114800" cy="365125"/>
          </a:xfrm>
        </p:spPr>
        <p:txBody>
          <a:bodyPr/>
          <a:lstStyle/>
          <a:p>
            <a:r>
              <a:rPr lang="en-US" dirty="0" err="1"/>
              <a:t>www.</a:t>
            </a:r>
            <a:r>
              <a:rPr lang="en-US" dirty="0" err="1">
                <a:cs typeface="Poppins" panose="00000500000000000000" pitchFamily="2" charset="0"/>
              </a:rPr>
              <a:t>gatekeeper-systems</a:t>
            </a:r>
            <a:r>
              <a:rPr lang="en-US" dirty="0" err="1"/>
              <a:t>.com</a:t>
            </a:r>
            <a:r>
              <a:rPr lang="en-US" dirty="0"/>
              <a:t> | TSX-V:GSI | OTC:GKPRF</a:t>
            </a:r>
          </a:p>
        </p:txBody>
      </p:sp>
    </p:spTree>
    <p:extLst>
      <p:ext uri="{BB962C8B-B14F-4D97-AF65-F5344CB8AC3E}">
        <p14:creationId xmlns:p14="http://schemas.microsoft.com/office/powerpoint/2010/main" val="2122356622"/>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81193" y="1855106"/>
            <a:ext cx="5393102" cy="536005"/>
          </a:xfrm>
        </p:spPr>
        <p:txBody>
          <a:bodyPr anchor="b">
            <a:noAutofit/>
          </a:bodyPr>
          <a:lstStyle>
            <a:lvl1pPr marL="0" indent="0">
              <a:buNone/>
              <a:defRPr sz="22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530266"/>
            <a:ext cx="5393100" cy="352934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707" y="1855106"/>
            <a:ext cx="5393102" cy="553373"/>
          </a:xfrm>
        </p:spPr>
        <p:txBody>
          <a:bodyPr anchor="b">
            <a:noAutofit/>
          </a:bodyPr>
          <a:lstStyle>
            <a:lvl1pPr marL="0" indent="0">
              <a:buNone/>
              <a:defRPr sz="22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530266"/>
            <a:ext cx="5393100" cy="352934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ectangle 13">
            <a:extLst>
              <a:ext uri="{FF2B5EF4-FFF2-40B4-BE49-F238E27FC236}">
                <a16:creationId xmlns:a16="http://schemas.microsoft.com/office/drawing/2014/main" id="{3D798079-A3DE-4895-AFB9-AA363F5CEBE3}"/>
              </a:ext>
            </a:extLst>
          </p:cNvPr>
          <p:cNvSpPr/>
          <p:nvPr userDrawn="1"/>
        </p:nvSpPr>
        <p:spPr>
          <a:xfrm>
            <a:off x="-25401" y="403676"/>
            <a:ext cx="12217400" cy="12493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Calibri Light" panose="020F0302020204030204" pitchFamily="34" charset="0"/>
            </a:endParaRPr>
          </a:p>
        </p:txBody>
      </p:sp>
      <p:sp>
        <p:nvSpPr>
          <p:cNvPr id="19" name="Title 1">
            <a:extLst>
              <a:ext uri="{FF2B5EF4-FFF2-40B4-BE49-F238E27FC236}">
                <a16:creationId xmlns:a16="http://schemas.microsoft.com/office/drawing/2014/main" id="{F7C73BBC-6858-6348-ACDF-ED57E3457881}"/>
              </a:ext>
            </a:extLst>
          </p:cNvPr>
          <p:cNvSpPr>
            <a:spLocks noGrp="1"/>
          </p:cNvSpPr>
          <p:nvPr>
            <p:ph type="title"/>
          </p:nvPr>
        </p:nvSpPr>
        <p:spPr>
          <a:xfrm>
            <a:off x="341376" y="220663"/>
            <a:ext cx="10463411" cy="1189554"/>
          </a:xfrm>
        </p:spPr>
        <p:txBody>
          <a:bodyPr>
            <a:normAutofit/>
          </a:bodyPr>
          <a:lstStyle>
            <a:lvl1pPr>
              <a:defRPr sz="4000" b="1">
                <a:solidFill>
                  <a:srgbClr val="FBD80F"/>
                </a:solidFill>
                <a:latin typeface="Helvetica" pitchFamily="2" charset="0"/>
                <a:cs typeface="Calibri Light" panose="020F0302020204030204" pitchFamily="34" charset="0"/>
              </a:defRPr>
            </a:lvl1pPr>
          </a:lstStyle>
          <a:p>
            <a:r>
              <a:rPr lang="en-US" dirty="0"/>
              <a:t>Click to edit Master title style</a:t>
            </a:r>
            <a:endParaRPr lang="en-CA" dirty="0"/>
          </a:p>
        </p:txBody>
      </p:sp>
      <p:sp>
        <p:nvSpPr>
          <p:cNvPr id="10" name="Slide Number Placeholder 6">
            <a:extLst>
              <a:ext uri="{FF2B5EF4-FFF2-40B4-BE49-F238E27FC236}">
                <a16:creationId xmlns:a16="http://schemas.microsoft.com/office/drawing/2014/main" id="{07295468-7B4D-714B-AC6E-41C8E5CB5385}"/>
              </a:ext>
            </a:extLst>
          </p:cNvPr>
          <p:cNvSpPr>
            <a:spLocks noGrp="1"/>
          </p:cNvSpPr>
          <p:nvPr>
            <p:ph type="sldNum" sz="quarter" idx="10"/>
          </p:nvPr>
        </p:nvSpPr>
        <p:spPr>
          <a:xfrm>
            <a:off x="11343098" y="6337572"/>
            <a:ext cx="848902" cy="365125"/>
          </a:xfrm>
          <a:prstGeom prst="rect">
            <a:avLst/>
          </a:prstGeom>
        </p:spPr>
        <p:txBody>
          <a:bodyPr vert="horz" lIns="91440" tIns="45720" rIns="91440" bIns="45720" rtlCol="0" anchor="ctr"/>
          <a:lstStyle>
            <a:lvl1pPr algn="r">
              <a:defRPr sz="1800">
                <a:solidFill>
                  <a:schemeClr val="tx1">
                    <a:tint val="75000"/>
                  </a:schemeClr>
                </a:solidFill>
                <a:latin typeface="Helvetica" pitchFamily="2" charset="0"/>
              </a:defRPr>
            </a:lvl1pPr>
          </a:lstStyle>
          <a:p>
            <a:fld id="{78B70B86-85C2-EF4D-AAB7-417F7A93D158}" type="slidenum">
              <a:rPr lang="en-US" smtClean="0"/>
              <a:pPr/>
              <a:t>‹#›</a:t>
            </a:fld>
            <a:endParaRPr lang="en-US" dirty="0"/>
          </a:p>
        </p:txBody>
      </p:sp>
      <p:sp>
        <p:nvSpPr>
          <p:cNvPr id="9" name="Footer Placeholder 2">
            <a:extLst>
              <a:ext uri="{FF2B5EF4-FFF2-40B4-BE49-F238E27FC236}">
                <a16:creationId xmlns:a16="http://schemas.microsoft.com/office/drawing/2014/main" id="{F899A14F-0C82-6340-8B6E-F5520210A2C4}"/>
              </a:ext>
            </a:extLst>
          </p:cNvPr>
          <p:cNvSpPr>
            <a:spLocks noGrp="1"/>
          </p:cNvSpPr>
          <p:nvPr>
            <p:ph type="ftr" sz="quarter" idx="11"/>
          </p:nvPr>
        </p:nvSpPr>
        <p:spPr>
          <a:xfrm>
            <a:off x="4038600" y="6538276"/>
            <a:ext cx="4114800" cy="365125"/>
          </a:xfrm>
        </p:spPr>
        <p:txBody>
          <a:bodyPr/>
          <a:lstStyle/>
          <a:p>
            <a:r>
              <a:rPr lang="en-US" dirty="0" err="1"/>
              <a:t>www.</a:t>
            </a:r>
            <a:r>
              <a:rPr lang="en-US" dirty="0" err="1">
                <a:cs typeface="Poppins" panose="00000500000000000000" pitchFamily="2" charset="0"/>
              </a:rPr>
              <a:t>gatekeeper-systems</a:t>
            </a:r>
            <a:r>
              <a:rPr lang="en-US" dirty="0" err="1"/>
              <a:t>.com</a:t>
            </a:r>
            <a:r>
              <a:rPr lang="en-US" dirty="0"/>
              <a:t> | TSX-V:GSI | OTC:GKPRF</a:t>
            </a:r>
          </a:p>
        </p:txBody>
      </p:sp>
    </p:spTree>
    <p:extLst>
      <p:ext uri="{BB962C8B-B14F-4D97-AF65-F5344CB8AC3E}">
        <p14:creationId xmlns:p14="http://schemas.microsoft.com/office/powerpoint/2010/main" val="13269339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ull Screen 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55BB033-1F0E-4FC6-A34F-C13A0FDF5977}"/>
              </a:ext>
            </a:extLst>
          </p:cNvPr>
          <p:cNvSpPr>
            <a:spLocks noGrp="1"/>
          </p:cNvSpPr>
          <p:nvPr>
            <p:ph type="pic" sz="quarter" idx="12"/>
          </p:nvPr>
        </p:nvSpPr>
        <p:spPr>
          <a:xfrm>
            <a:off x="0" y="0"/>
            <a:ext cx="12192000" cy="6858000"/>
          </a:xfrm>
        </p:spPr>
        <p:txBody>
          <a:bodyPr/>
          <a:lstStyle>
            <a:lvl1pPr algn="ctr">
              <a:defRPr/>
            </a:lvl1pPr>
          </a:lstStyle>
          <a:p>
            <a:r>
              <a:rPr lang="en-US"/>
              <a:t>Click icon to add picture</a:t>
            </a:r>
            <a:endParaRPr lang="en-CA" dirty="0"/>
          </a:p>
        </p:txBody>
      </p:sp>
      <p:sp>
        <p:nvSpPr>
          <p:cNvPr id="4" name="Footer Placeholder 2">
            <a:extLst>
              <a:ext uri="{FF2B5EF4-FFF2-40B4-BE49-F238E27FC236}">
                <a16:creationId xmlns:a16="http://schemas.microsoft.com/office/drawing/2014/main" id="{6F49E179-60F0-E14D-AE04-1641B854DFB3}"/>
              </a:ext>
            </a:extLst>
          </p:cNvPr>
          <p:cNvSpPr>
            <a:spLocks noGrp="1"/>
          </p:cNvSpPr>
          <p:nvPr>
            <p:ph type="ftr" sz="quarter" idx="11"/>
          </p:nvPr>
        </p:nvSpPr>
        <p:spPr>
          <a:xfrm>
            <a:off x="4038600" y="6538276"/>
            <a:ext cx="4114800" cy="365125"/>
          </a:xfrm>
        </p:spPr>
        <p:txBody>
          <a:bodyPr/>
          <a:lstStyle/>
          <a:p>
            <a:r>
              <a:rPr lang="en-US" dirty="0" err="1"/>
              <a:t>www.</a:t>
            </a:r>
            <a:r>
              <a:rPr lang="en-US" dirty="0" err="1">
                <a:cs typeface="Poppins" panose="00000500000000000000" pitchFamily="2" charset="0"/>
              </a:rPr>
              <a:t>gatekeeper-systems</a:t>
            </a:r>
            <a:r>
              <a:rPr lang="en-US" dirty="0" err="1"/>
              <a:t>.com</a:t>
            </a:r>
            <a:r>
              <a:rPr lang="en-US" dirty="0"/>
              <a:t> | TSX-V:GSI | OTC:GKPRF</a:t>
            </a:r>
          </a:p>
        </p:txBody>
      </p:sp>
      <p:sp>
        <p:nvSpPr>
          <p:cNvPr id="7" name="Slide Number Placeholder 5">
            <a:extLst>
              <a:ext uri="{FF2B5EF4-FFF2-40B4-BE49-F238E27FC236}">
                <a16:creationId xmlns:a16="http://schemas.microsoft.com/office/drawing/2014/main" id="{8FB9A87E-B571-3F4C-8B0F-27F310F79181}"/>
              </a:ext>
            </a:extLst>
          </p:cNvPr>
          <p:cNvSpPr>
            <a:spLocks noGrp="1"/>
          </p:cNvSpPr>
          <p:nvPr>
            <p:ph type="sldNum" sz="quarter" idx="4"/>
          </p:nvPr>
        </p:nvSpPr>
        <p:spPr>
          <a:xfrm>
            <a:off x="8610600" y="6492807"/>
            <a:ext cx="2743200" cy="365125"/>
          </a:xfrm>
          <a:prstGeom prst="rect">
            <a:avLst/>
          </a:prstGeom>
        </p:spPr>
        <p:txBody>
          <a:bodyPr vert="horz" lIns="91440" tIns="45720" rIns="91440" bIns="45720" rtlCol="0" anchor="ctr"/>
          <a:lstStyle>
            <a:lvl1pPr algn="r">
              <a:defRPr sz="1200">
                <a:solidFill>
                  <a:schemeClr val="bg1"/>
                </a:solidFill>
              </a:defRPr>
            </a:lvl1pPr>
          </a:lstStyle>
          <a:p>
            <a:fld id="{78B70B86-85C2-EF4D-AAB7-417F7A93D158}" type="slidenum">
              <a:rPr lang="en-US" smtClean="0"/>
              <a:pPr/>
              <a:t>‹#›</a:t>
            </a:fld>
            <a:endParaRPr lang="en-US" dirty="0"/>
          </a:p>
        </p:txBody>
      </p:sp>
    </p:spTree>
    <p:extLst>
      <p:ext uri="{BB962C8B-B14F-4D97-AF65-F5344CB8AC3E}">
        <p14:creationId xmlns:p14="http://schemas.microsoft.com/office/powerpoint/2010/main" val="4256552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New layout">
    <p:spTree>
      <p:nvGrpSpPr>
        <p:cNvPr id="1" name=""/>
        <p:cNvGrpSpPr/>
        <p:nvPr/>
      </p:nvGrpSpPr>
      <p:grpSpPr>
        <a:xfrm>
          <a:off x="0" y="0"/>
          <a:ext cx="0" cy="0"/>
          <a:chOff x="0" y="0"/>
          <a:chExt cx="0" cy="0"/>
        </a:xfrm>
      </p:grpSpPr>
      <p:sp>
        <p:nvSpPr>
          <p:cNvPr id="39" name="Текст 3"/>
          <p:cNvSpPr>
            <a:spLocks noGrp="1"/>
          </p:cNvSpPr>
          <p:nvPr>
            <p:ph type="body" sz="quarter" idx="14" hasCustomPrompt="1"/>
          </p:nvPr>
        </p:nvSpPr>
        <p:spPr>
          <a:xfrm>
            <a:off x="1057984" y="1917007"/>
            <a:ext cx="10078248" cy="4139981"/>
          </a:xfrm>
          <a:prstGeom prst="rect">
            <a:avLst/>
          </a:prstGeom>
        </p:spPr>
        <p:txBody>
          <a:bodyPr/>
          <a:lstStyle>
            <a:lvl1pPr>
              <a:defRPr lang="en-US" sz="1100" b="0" i="0" baseline="0" dirty="0">
                <a:solidFill>
                  <a:schemeClr val="tx2"/>
                </a:solidFill>
                <a:latin typeface="Roboto Light" charset="0"/>
                <a:ea typeface="Roboto Light" charset="0"/>
                <a:cs typeface="Roboto Light" charset="0"/>
              </a:defRPr>
            </a:lvl1pPr>
          </a:lstStyle>
          <a:p>
            <a:pPr marL="0" lvl="0" indent="0">
              <a:lnSpc>
                <a:spcPct val="150000"/>
              </a:lnSpc>
              <a:buNone/>
            </a:pPr>
            <a:r>
              <a:rPr lang="en-US" dirty="0"/>
              <a:t>Example text</a:t>
            </a:r>
          </a:p>
        </p:txBody>
      </p:sp>
      <p:sp>
        <p:nvSpPr>
          <p:cNvPr id="8" name="Заголовок 1">
            <a:extLst>
              <a:ext uri="{FF2B5EF4-FFF2-40B4-BE49-F238E27FC236}">
                <a16:creationId xmlns:a16="http://schemas.microsoft.com/office/drawing/2014/main" id="{846E2864-4EB0-F44C-84E2-4D409B77EF73}"/>
              </a:ext>
            </a:extLst>
          </p:cNvPr>
          <p:cNvSpPr>
            <a:spLocks noGrp="1"/>
          </p:cNvSpPr>
          <p:nvPr>
            <p:ph type="title" hasCustomPrompt="1"/>
          </p:nvPr>
        </p:nvSpPr>
        <p:spPr>
          <a:xfrm>
            <a:off x="1057984" y="405014"/>
            <a:ext cx="10078248" cy="1187994"/>
          </a:xfrm>
          <a:prstGeom prst="rect">
            <a:avLst/>
          </a:prstGeom>
        </p:spPr>
        <p:txBody>
          <a:bodyPr>
            <a:noAutofit/>
          </a:bodyPr>
          <a:lstStyle>
            <a:lvl1pPr marL="0" marR="0" indent="0" algn="l" defTabSz="1219017" rtl="0" eaLnBrk="1" fontAlgn="auto" latinLnBrk="0" hangingPunct="1">
              <a:lnSpc>
                <a:spcPct val="100000"/>
              </a:lnSpc>
              <a:spcBef>
                <a:spcPct val="0"/>
              </a:spcBef>
              <a:spcAft>
                <a:spcPts val="0"/>
              </a:spcAft>
              <a:buClrTx/>
              <a:buSzTx/>
              <a:buFontTx/>
              <a:buNone/>
              <a:tabLst>
                <a:tab pos="1820498" algn="l"/>
              </a:tabLst>
              <a:defRPr lang="ru-RU" sz="3299" b="1" i="0" kern="1200" baseline="0" dirty="0">
                <a:solidFill>
                  <a:schemeClr val="tx2"/>
                </a:solidFill>
                <a:latin typeface="Roboto Black" charset="0"/>
                <a:ea typeface="Roboto Black" charset="0"/>
                <a:cs typeface="Roboto Black" charset="0"/>
              </a:defRPr>
            </a:lvl1pPr>
          </a:lstStyle>
          <a:p>
            <a:r>
              <a:rPr lang="en-US" dirty="0"/>
              <a:t>NAME SLIDE</a:t>
            </a:r>
            <a:br>
              <a:rPr lang="en-US" dirty="0"/>
            </a:br>
            <a:r>
              <a:rPr lang="en-US" dirty="0"/>
              <a:t>TWO STROKE</a:t>
            </a:r>
            <a:endParaRPr lang="ru-RU" dirty="0"/>
          </a:p>
        </p:txBody>
      </p:sp>
      <p:sp>
        <p:nvSpPr>
          <p:cNvPr id="9" name="Прямоугольник 8">
            <a:extLst>
              <a:ext uri="{FF2B5EF4-FFF2-40B4-BE49-F238E27FC236}">
                <a16:creationId xmlns:a16="http://schemas.microsoft.com/office/drawing/2014/main" id="{55F3FDC7-6BDC-B947-A5FE-24BBDF06E253}"/>
              </a:ext>
            </a:extLst>
          </p:cNvPr>
          <p:cNvSpPr/>
          <p:nvPr userDrawn="1"/>
        </p:nvSpPr>
        <p:spPr>
          <a:xfrm>
            <a:off x="0" y="1606152"/>
            <a:ext cx="2243823" cy="228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a:p>
        </p:txBody>
      </p:sp>
      <p:sp>
        <p:nvSpPr>
          <p:cNvPr id="10" name="Footer Placeholder 5">
            <a:extLst>
              <a:ext uri="{FF2B5EF4-FFF2-40B4-BE49-F238E27FC236}">
                <a16:creationId xmlns:a16="http://schemas.microsoft.com/office/drawing/2014/main" id="{AF2737A5-6B21-434F-9ADC-4C7038BAD107}"/>
              </a:ext>
            </a:extLst>
          </p:cNvPr>
          <p:cNvSpPr>
            <a:spLocks noGrp="1"/>
          </p:cNvSpPr>
          <p:nvPr>
            <p:ph type="ftr" sz="quarter" idx="11"/>
          </p:nvPr>
        </p:nvSpPr>
        <p:spPr>
          <a:xfrm>
            <a:off x="4038600" y="6481507"/>
            <a:ext cx="4114800" cy="365125"/>
          </a:xfrm>
        </p:spPr>
        <p:txBody>
          <a:bodyPr/>
          <a:lstStyle/>
          <a:p>
            <a:r>
              <a:rPr lang="en-US" dirty="0" err="1"/>
              <a:t>www.</a:t>
            </a:r>
            <a:r>
              <a:rPr lang="en-US" dirty="0" err="1">
                <a:cs typeface="Poppins" panose="00000500000000000000" pitchFamily="2" charset="0"/>
              </a:rPr>
              <a:t>gatekeeper-systems</a:t>
            </a:r>
            <a:r>
              <a:rPr lang="en-US" dirty="0" err="1"/>
              <a:t>.com</a:t>
            </a:r>
            <a:r>
              <a:rPr lang="en-US" dirty="0"/>
              <a:t> | TSX-V:GSI | OTC:GKPRF</a:t>
            </a:r>
          </a:p>
        </p:txBody>
      </p:sp>
      <p:sp>
        <p:nvSpPr>
          <p:cNvPr id="11" name="Slide Number Placeholder 5">
            <a:extLst>
              <a:ext uri="{FF2B5EF4-FFF2-40B4-BE49-F238E27FC236}">
                <a16:creationId xmlns:a16="http://schemas.microsoft.com/office/drawing/2014/main" id="{48DBE772-FFC9-E64A-BD46-8774F3DCA229}"/>
              </a:ext>
            </a:extLst>
          </p:cNvPr>
          <p:cNvSpPr>
            <a:spLocks noGrp="1"/>
          </p:cNvSpPr>
          <p:nvPr>
            <p:ph type="sldNum" sz="quarter" idx="4"/>
          </p:nvPr>
        </p:nvSpPr>
        <p:spPr>
          <a:xfrm>
            <a:off x="8610600" y="6492807"/>
            <a:ext cx="2743200" cy="365125"/>
          </a:xfrm>
          <a:prstGeom prst="rect">
            <a:avLst/>
          </a:prstGeom>
        </p:spPr>
        <p:txBody>
          <a:bodyPr vert="horz" lIns="91440" tIns="45720" rIns="91440" bIns="45720" rtlCol="0" anchor="ctr"/>
          <a:lstStyle>
            <a:lvl1pPr algn="r">
              <a:defRPr sz="1200">
                <a:solidFill>
                  <a:schemeClr val="bg1"/>
                </a:solidFill>
              </a:defRPr>
            </a:lvl1pPr>
          </a:lstStyle>
          <a:p>
            <a:fld id="{78B70B86-85C2-EF4D-AAB7-417F7A93D158}" type="slidenum">
              <a:rPr lang="en-US" smtClean="0"/>
              <a:pPr/>
              <a:t>‹#›</a:t>
            </a:fld>
            <a:endParaRPr lang="en-US" dirty="0"/>
          </a:p>
        </p:txBody>
      </p:sp>
    </p:spTree>
    <p:extLst>
      <p:ext uri="{BB962C8B-B14F-4D97-AF65-F5344CB8AC3E}">
        <p14:creationId xmlns:p14="http://schemas.microsoft.com/office/powerpoint/2010/main" val="26524964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RoadMap (3 Part)">
    <p:spTree>
      <p:nvGrpSpPr>
        <p:cNvPr id="1" name=""/>
        <p:cNvGrpSpPr/>
        <p:nvPr/>
      </p:nvGrpSpPr>
      <p:grpSpPr>
        <a:xfrm>
          <a:off x="0" y="0"/>
          <a:ext cx="0" cy="0"/>
          <a:chOff x="0" y="0"/>
          <a:chExt cx="0" cy="0"/>
        </a:xfrm>
      </p:grpSpPr>
      <p:sp>
        <p:nvSpPr>
          <p:cNvPr id="39" name="Callout: Line 38">
            <a:extLst>
              <a:ext uri="{FF2B5EF4-FFF2-40B4-BE49-F238E27FC236}">
                <a16:creationId xmlns:a16="http://schemas.microsoft.com/office/drawing/2014/main" id="{4626378F-A929-48FD-A386-9C06DC027252}"/>
              </a:ext>
            </a:extLst>
          </p:cNvPr>
          <p:cNvSpPr/>
          <p:nvPr userDrawn="1"/>
        </p:nvSpPr>
        <p:spPr>
          <a:xfrm>
            <a:off x="4649288" y="3303390"/>
            <a:ext cx="3098078" cy="2913604"/>
          </a:xfrm>
          <a:prstGeom prst="borderCallout1">
            <a:avLst>
              <a:gd name="adj1" fmla="val -11773"/>
              <a:gd name="adj2" fmla="val 51158"/>
              <a:gd name="adj3" fmla="val -91"/>
              <a:gd name="adj4" fmla="val 51041"/>
            </a:avLst>
          </a:prstGeom>
          <a:noFill/>
          <a:ln w="57150">
            <a:solidFill>
              <a:srgbClr val="969FA7"/>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dirty="0">
              <a:solidFill>
                <a:schemeClr val="tx1"/>
              </a:solidFill>
            </a:endParaRPr>
          </a:p>
        </p:txBody>
      </p:sp>
      <p:sp>
        <p:nvSpPr>
          <p:cNvPr id="33" name="Callout: Line 32">
            <a:extLst>
              <a:ext uri="{FF2B5EF4-FFF2-40B4-BE49-F238E27FC236}">
                <a16:creationId xmlns:a16="http://schemas.microsoft.com/office/drawing/2014/main" id="{6E08F0FA-D3B3-43A6-B5CC-5FABD7CC2415}"/>
              </a:ext>
            </a:extLst>
          </p:cNvPr>
          <p:cNvSpPr/>
          <p:nvPr userDrawn="1"/>
        </p:nvSpPr>
        <p:spPr>
          <a:xfrm>
            <a:off x="940523" y="3303390"/>
            <a:ext cx="3098078" cy="2913604"/>
          </a:xfrm>
          <a:prstGeom prst="borderCallout1">
            <a:avLst>
              <a:gd name="adj1" fmla="val -14425"/>
              <a:gd name="adj2" fmla="val 51158"/>
              <a:gd name="adj3" fmla="val -91"/>
              <a:gd name="adj4" fmla="val 51041"/>
            </a:avLst>
          </a:prstGeom>
          <a:noFill/>
          <a:ln w="57150">
            <a:solidFill>
              <a:srgbClr val="969FA7"/>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dirty="0">
              <a:solidFill>
                <a:schemeClr val="tx1"/>
              </a:solidFill>
            </a:endParaRPr>
          </a:p>
        </p:txBody>
      </p:sp>
      <p:sp>
        <p:nvSpPr>
          <p:cNvPr id="5" name="Title 1">
            <a:extLst>
              <a:ext uri="{FF2B5EF4-FFF2-40B4-BE49-F238E27FC236}">
                <a16:creationId xmlns:a16="http://schemas.microsoft.com/office/drawing/2014/main" id="{5BF1F08E-03DC-4852-8D4B-94181EC34694}"/>
              </a:ext>
            </a:extLst>
          </p:cNvPr>
          <p:cNvSpPr txBox="1">
            <a:spLocks/>
          </p:cNvSpPr>
          <p:nvPr userDrawn="1"/>
        </p:nvSpPr>
        <p:spPr>
          <a:xfrm>
            <a:off x="1883810" y="743547"/>
            <a:ext cx="9200983" cy="1013800"/>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dirty="0">
                <a:latin typeface="Calibri Light" panose="020F0302020204030204" pitchFamily="34" charset="0"/>
                <a:cs typeface="Calibri Light" panose="020F0302020204030204" pitchFamily="34" charset="0"/>
              </a:rPr>
              <a:t>NAESB Practice Notes	</a:t>
            </a:r>
          </a:p>
        </p:txBody>
      </p:sp>
      <p:sp>
        <p:nvSpPr>
          <p:cNvPr id="7" name="Rectangle 6">
            <a:extLst>
              <a:ext uri="{FF2B5EF4-FFF2-40B4-BE49-F238E27FC236}">
                <a16:creationId xmlns:a16="http://schemas.microsoft.com/office/drawing/2014/main" id="{6A64B9E9-8F16-4FF4-8F7B-BA040808ADD8}"/>
              </a:ext>
            </a:extLst>
          </p:cNvPr>
          <p:cNvSpPr/>
          <p:nvPr userDrawn="1"/>
        </p:nvSpPr>
        <p:spPr>
          <a:xfrm>
            <a:off x="-25401" y="403676"/>
            <a:ext cx="12217400" cy="12493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Calibri Light" panose="020F0302020204030204" pitchFamily="34" charset="0"/>
            </a:endParaRPr>
          </a:p>
        </p:txBody>
      </p:sp>
      <p:sp>
        <p:nvSpPr>
          <p:cNvPr id="9" name="Title 1">
            <a:extLst>
              <a:ext uri="{FF2B5EF4-FFF2-40B4-BE49-F238E27FC236}">
                <a16:creationId xmlns:a16="http://schemas.microsoft.com/office/drawing/2014/main" id="{DB219D04-96A2-43FD-935E-BE08D228E3A8}"/>
              </a:ext>
            </a:extLst>
          </p:cNvPr>
          <p:cNvSpPr txBox="1">
            <a:spLocks/>
          </p:cNvSpPr>
          <p:nvPr userDrawn="1"/>
        </p:nvSpPr>
        <p:spPr>
          <a:xfrm>
            <a:off x="209551" y="360491"/>
            <a:ext cx="1079500" cy="1013800"/>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4000" b="1" dirty="0">
              <a:latin typeface="Calibri Light" panose="020F0302020204030204" pitchFamily="34" charset="0"/>
              <a:cs typeface="Calibri Light" panose="020F0302020204030204" pitchFamily="34" charset="0"/>
            </a:endParaRPr>
          </a:p>
        </p:txBody>
      </p:sp>
      <p:sp>
        <p:nvSpPr>
          <p:cNvPr id="10" name="Title 1">
            <a:extLst>
              <a:ext uri="{FF2B5EF4-FFF2-40B4-BE49-F238E27FC236}">
                <a16:creationId xmlns:a16="http://schemas.microsoft.com/office/drawing/2014/main" id="{51185A04-8D03-4343-9EB0-72E678590E5E}"/>
              </a:ext>
            </a:extLst>
          </p:cNvPr>
          <p:cNvSpPr txBox="1">
            <a:spLocks/>
          </p:cNvSpPr>
          <p:nvPr userDrawn="1"/>
        </p:nvSpPr>
        <p:spPr>
          <a:xfrm>
            <a:off x="214513" y="346594"/>
            <a:ext cx="1079500" cy="1013800"/>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4000" b="1" dirty="0">
              <a:latin typeface="Calibri Light" panose="020F0302020204030204" pitchFamily="34" charset="0"/>
              <a:cs typeface="Calibri Light" panose="020F0302020204030204" pitchFamily="34" charset="0"/>
            </a:endParaRPr>
          </a:p>
        </p:txBody>
      </p:sp>
      <p:sp>
        <p:nvSpPr>
          <p:cNvPr id="18" name="Arrow: Chevron 17">
            <a:extLst>
              <a:ext uri="{FF2B5EF4-FFF2-40B4-BE49-F238E27FC236}">
                <a16:creationId xmlns:a16="http://schemas.microsoft.com/office/drawing/2014/main" id="{B0E6B7B9-7881-489E-81D5-BF0629C52EBF}"/>
              </a:ext>
            </a:extLst>
          </p:cNvPr>
          <p:cNvSpPr/>
          <p:nvPr userDrawn="1"/>
        </p:nvSpPr>
        <p:spPr>
          <a:xfrm>
            <a:off x="4293515" y="2237748"/>
            <a:ext cx="3809624" cy="715992"/>
          </a:xfrm>
          <a:prstGeom prst="chevron">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4" name="Arrow: Chevron 23">
            <a:extLst>
              <a:ext uri="{FF2B5EF4-FFF2-40B4-BE49-F238E27FC236}">
                <a16:creationId xmlns:a16="http://schemas.microsoft.com/office/drawing/2014/main" id="{543754B9-27DF-4D02-868F-9B7CFDF7042C}"/>
              </a:ext>
            </a:extLst>
          </p:cNvPr>
          <p:cNvSpPr/>
          <p:nvPr userDrawn="1"/>
        </p:nvSpPr>
        <p:spPr>
          <a:xfrm>
            <a:off x="7999998" y="2237748"/>
            <a:ext cx="3809624" cy="715992"/>
          </a:xfrm>
          <a:prstGeom prst="chevron">
            <a:avLst/>
          </a:prstGeom>
          <a:noFill/>
          <a:ln w="38100">
            <a:solidFill>
              <a:srgbClr val="D0D3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7" name="Arrow: Chevron 26">
            <a:extLst>
              <a:ext uri="{FF2B5EF4-FFF2-40B4-BE49-F238E27FC236}">
                <a16:creationId xmlns:a16="http://schemas.microsoft.com/office/drawing/2014/main" id="{E6D38636-6661-4020-858A-0D63D0C3EE50}"/>
              </a:ext>
            </a:extLst>
          </p:cNvPr>
          <p:cNvSpPr/>
          <p:nvPr userDrawn="1"/>
        </p:nvSpPr>
        <p:spPr>
          <a:xfrm>
            <a:off x="587032" y="2237748"/>
            <a:ext cx="3809624" cy="715992"/>
          </a:xfrm>
          <a:prstGeom prst="chevron">
            <a:avLst/>
          </a:prstGeom>
          <a:solidFill>
            <a:schemeClr val="bg1"/>
          </a:solidFill>
          <a:ln w="38100">
            <a:solidFill>
              <a:srgbClr val="FBD8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32" name="Text Placeholder 31">
            <a:extLst>
              <a:ext uri="{FF2B5EF4-FFF2-40B4-BE49-F238E27FC236}">
                <a16:creationId xmlns:a16="http://schemas.microsoft.com/office/drawing/2014/main" id="{FE873EEE-5A0C-4129-BD80-7DE753504DF0}"/>
              </a:ext>
            </a:extLst>
          </p:cNvPr>
          <p:cNvSpPr>
            <a:spLocks noGrp="1"/>
          </p:cNvSpPr>
          <p:nvPr>
            <p:ph type="body" sz="quarter" idx="13" hasCustomPrompt="1"/>
          </p:nvPr>
        </p:nvSpPr>
        <p:spPr>
          <a:xfrm>
            <a:off x="1294013" y="2290944"/>
            <a:ext cx="2519362" cy="609600"/>
          </a:xfrm>
        </p:spPr>
        <p:txBody>
          <a:bodyPr/>
          <a:lstStyle>
            <a:lvl1pPr marL="0" indent="0" algn="ctr">
              <a:buNone/>
              <a:defRPr b="1">
                <a:solidFill>
                  <a:srgbClr val="1F2732"/>
                </a:solidFill>
                <a:latin typeface="Helvetica" pitchFamily="2" charset="0"/>
                <a:cs typeface="Calibri" panose="020F0502020204030204" pitchFamily="34" charset="0"/>
              </a:defRPr>
            </a:lvl1pPr>
          </a:lstStyle>
          <a:p>
            <a:pPr lvl="0"/>
            <a:r>
              <a:rPr lang="en-US" dirty="0"/>
              <a:t>Stage Name/Date</a:t>
            </a:r>
          </a:p>
        </p:txBody>
      </p:sp>
      <p:sp>
        <p:nvSpPr>
          <p:cNvPr id="34" name="Text Placeholder 31">
            <a:extLst>
              <a:ext uri="{FF2B5EF4-FFF2-40B4-BE49-F238E27FC236}">
                <a16:creationId xmlns:a16="http://schemas.microsoft.com/office/drawing/2014/main" id="{031BEC5E-7647-4744-8CD8-46650D5CBB73}"/>
              </a:ext>
            </a:extLst>
          </p:cNvPr>
          <p:cNvSpPr>
            <a:spLocks noGrp="1"/>
          </p:cNvSpPr>
          <p:nvPr>
            <p:ph type="body" sz="quarter" idx="14" hasCustomPrompt="1"/>
          </p:nvPr>
        </p:nvSpPr>
        <p:spPr>
          <a:xfrm>
            <a:off x="4938646" y="2290944"/>
            <a:ext cx="2519362" cy="609600"/>
          </a:xfrm>
        </p:spPr>
        <p:txBody>
          <a:bodyPr/>
          <a:lstStyle>
            <a:lvl1pPr marL="0" indent="0" algn="ctr">
              <a:buNone/>
              <a:defRPr b="1">
                <a:solidFill>
                  <a:srgbClr val="1F2732"/>
                </a:solidFill>
                <a:latin typeface="Helvetica" pitchFamily="2" charset="0"/>
                <a:cs typeface="Calibri" panose="020F0502020204030204" pitchFamily="34" charset="0"/>
              </a:defRPr>
            </a:lvl1pPr>
          </a:lstStyle>
          <a:p>
            <a:pPr lvl="0"/>
            <a:r>
              <a:rPr lang="en-US" dirty="0"/>
              <a:t>Stage Name/Date</a:t>
            </a:r>
          </a:p>
        </p:txBody>
      </p:sp>
      <p:sp>
        <p:nvSpPr>
          <p:cNvPr id="35" name="Text Placeholder 31">
            <a:extLst>
              <a:ext uri="{FF2B5EF4-FFF2-40B4-BE49-F238E27FC236}">
                <a16:creationId xmlns:a16="http://schemas.microsoft.com/office/drawing/2014/main" id="{ADD4AB3F-F1AF-4744-81CF-9BABD888DE0F}"/>
              </a:ext>
            </a:extLst>
          </p:cNvPr>
          <p:cNvSpPr>
            <a:spLocks noGrp="1"/>
          </p:cNvSpPr>
          <p:nvPr>
            <p:ph type="body" sz="quarter" idx="15" hasCustomPrompt="1"/>
          </p:nvPr>
        </p:nvSpPr>
        <p:spPr>
          <a:xfrm>
            <a:off x="8583279" y="2290944"/>
            <a:ext cx="2519362" cy="609600"/>
          </a:xfrm>
        </p:spPr>
        <p:txBody>
          <a:bodyPr/>
          <a:lstStyle>
            <a:lvl1pPr marL="0" indent="0" algn="ctr">
              <a:buNone/>
              <a:defRPr b="1">
                <a:solidFill>
                  <a:srgbClr val="1F2732"/>
                </a:solidFill>
                <a:latin typeface="Helvetica" pitchFamily="2" charset="0"/>
                <a:cs typeface="Calibri" panose="020F0502020204030204" pitchFamily="34" charset="0"/>
              </a:defRPr>
            </a:lvl1pPr>
          </a:lstStyle>
          <a:p>
            <a:pPr lvl="0"/>
            <a:r>
              <a:rPr lang="en-US" dirty="0"/>
              <a:t>Stage Name/Date</a:t>
            </a:r>
          </a:p>
        </p:txBody>
      </p:sp>
      <p:sp>
        <p:nvSpPr>
          <p:cNvPr id="41" name="Text Placeholder 31">
            <a:extLst>
              <a:ext uri="{FF2B5EF4-FFF2-40B4-BE49-F238E27FC236}">
                <a16:creationId xmlns:a16="http://schemas.microsoft.com/office/drawing/2014/main" id="{BBB6A209-EE33-4C66-9420-1D936B93BFA9}"/>
              </a:ext>
            </a:extLst>
          </p:cNvPr>
          <p:cNvSpPr>
            <a:spLocks noGrp="1"/>
          </p:cNvSpPr>
          <p:nvPr>
            <p:ph type="body" sz="quarter" idx="16" hasCustomPrompt="1"/>
          </p:nvPr>
        </p:nvSpPr>
        <p:spPr>
          <a:xfrm>
            <a:off x="1079500" y="3373345"/>
            <a:ext cx="2870200" cy="2741107"/>
          </a:xfrm>
        </p:spPr>
        <p:txBody>
          <a:bodyPr anchor="t" anchorCtr="0"/>
          <a:lstStyle>
            <a:lvl1pPr marL="0" indent="0" algn="ctr">
              <a:buNone/>
              <a:defRPr b="0" i="0">
                <a:solidFill>
                  <a:schemeClr val="tx1"/>
                </a:solidFill>
                <a:latin typeface="Helvetica Light" panose="020B0403020202020204" pitchFamily="34" charset="0"/>
                <a:cs typeface="Calibri" panose="020F0502020204030204" pitchFamily="34" charset="0"/>
              </a:defRPr>
            </a:lvl1pPr>
          </a:lstStyle>
          <a:p>
            <a:pPr lvl="0"/>
            <a:r>
              <a:rPr lang="en-US" dirty="0"/>
              <a:t>Details</a:t>
            </a:r>
          </a:p>
        </p:txBody>
      </p:sp>
      <p:sp>
        <p:nvSpPr>
          <p:cNvPr id="42" name="Text Placeholder 31">
            <a:extLst>
              <a:ext uri="{FF2B5EF4-FFF2-40B4-BE49-F238E27FC236}">
                <a16:creationId xmlns:a16="http://schemas.microsoft.com/office/drawing/2014/main" id="{B74158D7-E3C7-40CE-B5A7-F45DD41972EB}"/>
              </a:ext>
            </a:extLst>
          </p:cNvPr>
          <p:cNvSpPr>
            <a:spLocks noGrp="1"/>
          </p:cNvSpPr>
          <p:nvPr>
            <p:ph type="body" sz="quarter" idx="17" hasCustomPrompt="1"/>
          </p:nvPr>
        </p:nvSpPr>
        <p:spPr>
          <a:xfrm>
            <a:off x="4763227" y="3373345"/>
            <a:ext cx="2870200" cy="2741107"/>
          </a:xfrm>
        </p:spPr>
        <p:txBody>
          <a:bodyPr anchor="t" anchorCtr="0"/>
          <a:lstStyle>
            <a:lvl1pPr marL="0" indent="0" algn="ctr">
              <a:buNone/>
              <a:defRPr b="0" i="0">
                <a:solidFill>
                  <a:schemeClr val="tx1"/>
                </a:solidFill>
                <a:latin typeface="Helvetica Light" panose="020B0403020202020204" pitchFamily="34" charset="0"/>
                <a:cs typeface="Calibri" panose="020F0502020204030204" pitchFamily="34" charset="0"/>
              </a:defRPr>
            </a:lvl1pPr>
          </a:lstStyle>
          <a:p>
            <a:pPr lvl="0"/>
            <a:r>
              <a:rPr lang="en-US" dirty="0"/>
              <a:t>Details</a:t>
            </a:r>
          </a:p>
        </p:txBody>
      </p:sp>
      <p:sp>
        <p:nvSpPr>
          <p:cNvPr id="19" name="Callout: Line 38">
            <a:extLst>
              <a:ext uri="{FF2B5EF4-FFF2-40B4-BE49-F238E27FC236}">
                <a16:creationId xmlns:a16="http://schemas.microsoft.com/office/drawing/2014/main" id="{7DC27D2A-0866-0144-9D8F-82549503D802}"/>
              </a:ext>
            </a:extLst>
          </p:cNvPr>
          <p:cNvSpPr/>
          <p:nvPr userDrawn="1"/>
        </p:nvSpPr>
        <p:spPr>
          <a:xfrm>
            <a:off x="8358053" y="3303390"/>
            <a:ext cx="3098078" cy="2913604"/>
          </a:xfrm>
          <a:prstGeom prst="borderCallout1">
            <a:avLst>
              <a:gd name="adj1" fmla="val -11773"/>
              <a:gd name="adj2" fmla="val 51158"/>
              <a:gd name="adj3" fmla="val -91"/>
              <a:gd name="adj4" fmla="val 51041"/>
            </a:avLst>
          </a:prstGeom>
          <a:noFill/>
          <a:ln w="57150">
            <a:solidFill>
              <a:srgbClr val="969FA7"/>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dirty="0">
              <a:solidFill>
                <a:schemeClr val="tx1"/>
              </a:solidFill>
            </a:endParaRPr>
          </a:p>
        </p:txBody>
      </p:sp>
      <p:sp>
        <p:nvSpPr>
          <p:cNvPr id="22" name="Text Placeholder 31">
            <a:extLst>
              <a:ext uri="{FF2B5EF4-FFF2-40B4-BE49-F238E27FC236}">
                <a16:creationId xmlns:a16="http://schemas.microsoft.com/office/drawing/2014/main" id="{A0A653E8-B143-3648-925C-CDE4F09FCC2D}"/>
              </a:ext>
            </a:extLst>
          </p:cNvPr>
          <p:cNvSpPr>
            <a:spLocks noGrp="1"/>
          </p:cNvSpPr>
          <p:nvPr>
            <p:ph type="body" sz="quarter" idx="19" hasCustomPrompt="1"/>
          </p:nvPr>
        </p:nvSpPr>
        <p:spPr>
          <a:xfrm>
            <a:off x="8469710" y="3370279"/>
            <a:ext cx="2870200" cy="2741107"/>
          </a:xfrm>
        </p:spPr>
        <p:txBody>
          <a:bodyPr anchor="t" anchorCtr="0"/>
          <a:lstStyle>
            <a:lvl1pPr marL="0" indent="0" algn="ctr">
              <a:buNone/>
              <a:defRPr b="0" i="0">
                <a:solidFill>
                  <a:schemeClr val="tx1"/>
                </a:solidFill>
                <a:latin typeface="Helvetica Light" panose="020B0403020202020204" pitchFamily="34" charset="0"/>
                <a:cs typeface="Calibri" panose="020F0502020204030204" pitchFamily="34" charset="0"/>
              </a:defRPr>
            </a:lvl1pPr>
          </a:lstStyle>
          <a:p>
            <a:pPr lvl="0"/>
            <a:r>
              <a:rPr lang="en-US" dirty="0"/>
              <a:t>Details</a:t>
            </a:r>
          </a:p>
        </p:txBody>
      </p:sp>
      <p:sp>
        <p:nvSpPr>
          <p:cNvPr id="21" name="Title 1">
            <a:extLst>
              <a:ext uri="{FF2B5EF4-FFF2-40B4-BE49-F238E27FC236}">
                <a16:creationId xmlns:a16="http://schemas.microsoft.com/office/drawing/2014/main" id="{8E23D0D5-4951-6B4B-9878-2C6756B4C744}"/>
              </a:ext>
            </a:extLst>
          </p:cNvPr>
          <p:cNvSpPr>
            <a:spLocks noGrp="1"/>
          </p:cNvSpPr>
          <p:nvPr>
            <p:ph type="title"/>
          </p:nvPr>
        </p:nvSpPr>
        <p:spPr>
          <a:xfrm>
            <a:off x="341376" y="220663"/>
            <a:ext cx="10463411" cy="1189554"/>
          </a:xfrm>
        </p:spPr>
        <p:txBody>
          <a:bodyPr>
            <a:normAutofit/>
          </a:bodyPr>
          <a:lstStyle>
            <a:lvl1pPr>
              <a:defRPr sz="4000" b="1">
                <a:solidFill>
                  <a:srgbClr val="FBD80F"/>
                </a:solidFill>
                <a:latin typeface="Helvetica" pitchFamily="2" charset="0"/>
                <a:cs typeface="Calibri Light" panose="020F0302020204030204" pitchFamily="34" charset="0"/>
              </a:defRPr>
            </a:lvl1pPr>
          </a:lstStyle>
          <a:p>
            <a:r>
              <a:rPr lang="en-US" dirty="0"/>
              <a:t>Click to edit Master title style</a:t>
            </a:r>
            <a:endParaRPr lang="en-CA" dirty="0"/>
          </a:p>
        </p:txBody>
      </p:sp>
      <p:sp>
        <p:nvSpPr>
          <p:cNvPr id="25" name="Slide Number Placeholder 6">
            <a:extLst>
              <a:ext uri="{FF2B5EF4-FFF2-40B4-BE49-F238E27FC236}">
                <a16:creationId xmlns:a16="http://schemas.microsoft.com/office/drawing/2014/main" id="{ED192541-E4BA-1D49-80E8-3754FB81B4ED}"/>
              </a:ext>
            </a:extLst>
          </p:cNvPr>
          <p:cNvSpPr>
            <a:spLocks noGrp="1"/>
          </p:cNvSpPr>
          <p:nvPr>
            <p:ph type="sldNum" sz="quarter" idx="4"/>
          </p:nvPr>
        </p:nvSpPr>
        <p:spPr>
          <a:xfrm>
            <a:off x="11343098" y="6337572"/>
            <a:ext cx="848902" cy="365125"/>
          </a:xfrm>
          <a:prstGeom prst="rect">
            <a:avLst/>
          </a:prstGeom>
        </p:spPr>
        <p:txBody>
          <a:bodyPr vert="horz" lIns="91440" tIns="45720" rIns="91440" bIns="45720" rtlCol="0" anchor="ctr"/>
          <a:lstStyle>
            <a:lvl1pPr algn="r">
              <a:defRPr sz="1800">
                <a:solidFill>
                  <a:schemeClr val="tx1">
                    <a:tint val="75000"/>
                  </a:schemeClr>
                </a:solidFill>
                <a:latin typeface="Helvetica" pitchFamily="2" charset="0"/>
              </a:defRPr>
            </a:lvl1pPr>
          </a:lstStyle>
          <a:p>
            <a:fld id="{78B70B86-85C2-EF4D-AAB7-417F7A93D158}" type="slidenum">
              <a:rPr lang="en-US" smtClean="0"/>
              <a:pPr/>
              <a:t>‹#›</a:t>
            </a:fld>
            <a:endParaRPr lang="en-US" dirty="0"/>
          </a:p>
        </p:txBody>
      </p:sp>
      <p:sp>
        <p:nvSpPr>
          <p:cNvPr id="20" name="Footer Placeholder 2">
            <a:extLst>
              <a:ext uri="{FF2B5EF4-FFF2-40B4-BE49-F238E27FC236}">
                <a16:creationId xmlns:a16="http://schemas.microsoft.com/office/drawing/2014/main" id="{B5F61E75-F93D-8840-8FB1-61BC61F7B647}"/>
              </a:ext>
            </a:extLst>
          </p:cNvPr>
          <p:cNvSpPr>
            <a:spLocks noGrp="1"/>
          </p:cNvSpPr>
          <p:nvPr>
            <p:ph type="ftr" sz="quarter" idx="11"/>
          </p:nvPr>
        </p:nvSpPr>
        <p:spPr>
          <a:xfrm>
            <a:off x="4038600" y="6538276"/>
            <a:ext cx="4114800" cy="365125"/>
          </a:xfrm>
        </p:spPr>
        <p:txBody>
          <a:bodyPr/>
          <a:lstStyle/>
          <a:p>
            <a:r>
              <a:rPr lang="en-US" dirty="0" err="1"/>
              <a:t>www.</a:t>
            </a:r>
            <a:r>
              <a:rPr lang="en-US" dirty="0" err="1">
                <a:cs typeface="Poppins" panose="00000500000000000000" pitchFamily="2" charset="0"/>
              </a:rPr>
              <a:t>gatekeeper-systems</a:t>
            </a:r>
            <a:r>
              <a:rPr lang="en-US" dirty="0" err="1"/>
              <a:t>.com</a:t>
            </a:r>
            <a:r>
              <a:rPr lang="en-US" dirty="0"/>
              <a:t> | TSX-V:GSI | OTC:GKPRF</a:t>
            </a:r>
          </a:p>
        </p:txBody>
      </p:sp>
    </p:spTree>
    <p:extLst>
      <p:ext uri="{BB962C8B-B14F-4D97-AF65-F5344CB8AC3E}">
        <p14:creationId xmlns:p14="http://schemas.microsoft.com/office/powerpoint/2010/main" val="360798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2750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400" fill="hold"/>
                                        <p:tgtEl>
                                          <p:spTgt spid="27"/>
                                        </p:tgtEl>
                                        <p:attrNameLst>
                                          <p:attrName>ppt_x</p:attrName>
                                        </p:attrNameLst>
                                      </p:cBhvr>
                                      <p:tavLst>
                                        <p:tav tm="0">
                                          <p:val>
                                            <p:strVal val="0-#ppt_w/2"/>
                                          </p:val>
                                        </p:tav>
                                        <p:tav tm="100000">
                                          <p:val>
                                            <p:strVal val="#ppt_x"/>
                                          </p:val>
                                        </p:tav>
                                      </p:tavLst>
                                    </p:anim>
                                    <p:anim calcmode="lin" valueType="num">
                                      <p:cBhvr additive="base">
                                        <p:cTn id="8" dur="400" fill="hold"/>
                                        <p:tgtEl>
                                          <p:spTgt spid="27"/>
                                        </p:tgtEl>
                                        <p:attrNameLst>
                                          <p:attrName>ppt_y</p:attrName>
                                        </p:attrNameLst>
                                      </p:cBhvr>
                                      <p:tavLst>
                                        <p:tav tm="0">
                                          <p:val>
                                            <p:strVal val="#ppt_y"/>
                                          </p:val>
                                        </p:tav>
                                        <p:tav tm="100000">
                                          <p:val>
                                            <p:strVal val="#ppt_y"/>
                                          </p:val>
                                        </p:tav>
                                      </p:tavLst>
                                    </p:anim>
                                  </p:childTnLst>
                                </p:cTn>
                              </p:par>
                            </p:childTnLst>
                          </p:cTn>
                        </p:par>
                        <p:par>
                          <p:cTn id="9" fill="hold">
                            <p:stCondLst>
                              <p:cond delay="400"/>
                            </p:stCondLst>
                            <p:childTnLst>
                              <p:par>
                                <p:cTn id="10" presetID="2" presetClass="entr" presetSubtype="8" decel="27500" fill="hold" grpId="0" nodeType="afterEffect" nodePh="1">
                                  <p:stCondLst>
                                    <p:cond delay="0"/>
                                  </p:stCondLst>
                                  <p:endCondLst>
                                    <p:cond evt="begin" delay="0">
                                      <p:tn val="10"/>
                                    </p:cond>
                                  </p:end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400" fill="hold"/>
                                        <p:tgtEl>
                                          <p:spTgt spid="18"/>
                                        </p:tgtEl>
                                        <p:attrNameLst>
                                          <p:attrName>ppt_x</p:attrName>
                                        </p:attrNameLst>
                                      </p:cBhvr>
                                      <p:tavLst>
                                        <p:tav tm="0">
                                          <p:val>
                                            <p:strVal val="0-#ppt_w/2"/>
                                          </p:val>
                                        </p:tav>
                                        <p:tav tm="100000">
                                          <p:val>
                                            <p:strVal val="#ppt_x"/>
                                          </p:val>
                                        </p:tav>
                                      </p:tavLst>
                                    </p:anim>
                                    <p:anim calcmode="lin" valueType="num">
                                      <p:cBhvr additive="base">
                                        <p:cTn id="13" dur="400" fill="hold"/>
                                        <p:tgtEl>
                                          <p:spTgt spid="18"/>
                                        </p:tgtEl>
                                        <p:attrNameLst>
                                          <p:attrName>ppt_y</p:attrName>
                                        </p:attrNameLst>
                                      </p:cBhvr>
                                      <p:tavLst>
                                        <p:tav tm="0">
                                          <p:val>
                                            <p:strVal val="#ppt_y"/>
                                          </p:val>
                                        </p:tav>
                                        <p:tav tm="100000">
                                          <p:val>
                                            <p:strVal val="#ppt_y"/>
                                          </p:val>
                                        </p:tav>
                                      </p:tavLst>
                                    </p:anim>
                                  </p:childTnLst>
                                </p:cTn>
                              </p:par>
                            </p:childTnLst>
                          </p:cTn>
                        </p:par>
                        <p:par>
                          <p:cTn id="14" fill="hold">
                            <p:stCondLst>
                              <p:cond delay="800"/>
                            </p:stCondLst>
                            <p:childTnLst>
                              <p:par>
                                <p:cTn id="15" presetID="2" presetClass="entr" presetSubtype="8" decel="27500"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400" fill="hold"/>
                                        <p:tgtEl>
                                          <p:spTgt spid="24"/>
                                        </p:tgtEl>
                                        <p:attrNameLst>
                                          <p:attrName>ppt_x</p:attrName>
                                        </p:attrNameLst>
                                      </p:cBhvr>
                                      <p:tavLst>
                                        <p:tav tm="0">
                                          <p:val>
                                            <p:strVal val="0-#ppt_w/2"/>
                                          </p:val>
                                        </p:tav>
                                        <p:tav tm="100000">
                                          <p:val>
                                            <p:strVal val="#ppt_x"/>
                                          </p:val>
                                        </p:tav>
                                      </p:tavLst>
                                    </p:anim>
                                    <p:anim calcmode="lin" valueType="num">
                                      <p:cBhvr additive="base">
                                        <p:cTn id="18" dur="400" fill="hold"/>
                                        <p:tgtEl>
                                          <p:spTgt spid="24"/>
                                        </p:tgtEl>
                                        <p:attrNameLst>
                                          <p:attrName>ppt_y</p:attrName>
                                        </p:attrNameLst>
                                      </p:cBhvr>
                                      <p:tavLst>
                                        <p:tav tm="0">
                                          <p:val>
                                            <p:strVal val="#ppt_y"/>
                                          </p:val>
                                        </p:tav>
                                        <p:tav tm="100000">
                                          <p:val>
                                            <p:strVal val="#ppt_y"/>
                                          </p:val>
                                        </p:tav>
                                      </p:tavLst>
                                    </p:anim>
                                  </p:childTnLst>
                                </p:cTn>
                              </p:par>
                            </p:childTnLst>
                          </p:cTn>
                        </p:par>
                        <p:par>
                          <p:cTn id="19" fill="hold">
                            <p:stCondLst>
                              <p:cond delay="1200"/>
                            </p:stCondLst>
                            <p:childTnLst>
                              <p:par>
                                <p:cTn id="20" presetID="42" presetClass="entr" presetSubtype="0" fill="hold" grpId="0" nodeType="afterEffect">
                                  <p:stCondLst>
                                    <p:cond delay="0"/>
                                  </p:stCondLst>
                                  <p:childTnLst>
                                    <p:set>
                                      <p:cBhvr>
                                        <p:cTn id="21" dur="1" fill="hold">
                                          <p:stCondLst>
                                            <p:cond delay="0"/>
                                          </p:stCondLst>
                                        </p:cTn>
                                        <p:tgtEl>
                                          <p:spTgt spid="32">
                                            <p:txEl>
                                              <p:pRg st="0" end="0"/>
                                            </p:txEl>
                                          </p:spTgt>
                                        </p:tgtEl>
                                        <p:attrNameLst>
                                          <p:attrName>style.visibility</p:attrName>
                                        </p:attrNameLst>
                                      </p:cBhvr>
                                      <p:to>
                                        <p:strVal val="visible"/>
                                      </p:to>
                                    </p:set>
                                    <p:animEffect transition="in" filter="fade">
                                      <p:cBhvr>
                                        <p:cTn id="22" dur="400"/>
                                        <p:tgtEl>
                                          <p:spTgt spid="32">
                                            <p:txEl>
                                              <p:pRg st="0" end="0"/>
                                            </p:txEl>
                                          </p:spTgt>
                                        </p:tgtEl>
                                      </p:cBhvr>
                                    </p:animEffect>
                                    <p:anim calcmode="lin" valueType="num">
                                      <p:cBhvr>
                                        <p:cTn id="23" dur="4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24" dur="4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1600"/>
                            </p:stCondLst>
                            <p:childTnLst>
                              <p:par>
                                <p:cTn id="26" presetID="42" presetClass="entr" presetSubtype="0" fill="hold" grpId="0" nodeType="afterEffect">
                                  <p:stCondLst>
                                    <p:cond delay="0"/>
                                  </p:stCondLst>
                                  <p:childTnLst>
                                    <p:set>
                                      <p:cBhvr>
                                        <p:cTn id="27" dur="1" fill="hold">
                                          <p:stCondLst>
                                            <p:cond delay="0"/>
                                          </p:stCondLst>
                                        </p:cTn>
                                        <p:tgtEl>
                                          <p:spTgt spid="34">
                                            <p:txEl>
                                              <p:pRg st="0" end="0"/>
                                            </p:txEl>
                                          </p:spTgt>
                                        </p:tgtEl>
                                        <p:attrNameLst>
                                          <p:attrName>style.visibility</p:attrName>
                                        </p:attrNameLst>
                                      </p:cBhvr>
                                      <p:to>
                                        <p:strVal val="visible"/>
                                      </p:to>
                                    </p:set>
                                    <p:animEffect transition="in" filter="fade">
                                      <p:cBhvr>
                                        <p:cTn id="28" dur="400"/>
                                        <p:tgtEl>
                                          <p:spTgt spid="34">
                                            <p:txEl>
                                              <p:pRg st="0" end="0"/>
                                            </p:txEl>
                                          </p:spTgt>
                                        </p:tgtEl>
                                      </p:cBhvr>
                                    </p:animEffect>
                                    <p:anim calcmode="lin" valueType="num">
                                      <p:cBhvr>
                                        <p:cTn id="29" dur="4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0" dur="4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35">
                                            <p:txEl>
                                              <p:pRg st="0" end="0"/>
                                            </p:txEl>
                                          </p:spTgt>
                                        </p:tgtEl>
                                        <p:attrNameLst>
                                          <p:attrName>style.visibility</p:attrName>
                                        </p:attrNameLst>
                                      </p:cBhvr>
                                      <p:to>
                                        <p:strVal val="visible"/>
                                      </p:to>
                                    </p:set>
                                    <p:animEffect transition="in" filter="fade">
                                      <p:cBhvr>
                                        <p:cTn id="34" dur="400"/>
                                        <p:tgtEl>
                                          <p:spTgt spid="35">
                                            <p:txEl>
                                              <p:pRg st="0" end="0"/>
                                            </p:txEl>
                                          </p:spTgt>
                                        </p:tgtEl>
                                      </p:cBhvr>
                                    </p:animEffect>
                                    <p:anim calcmode="lin" valueType="num">
                                      <p:cBhvr>
                                        <p:cTn id="35" dur="4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36" dur="4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up)">
                                      <p:cBhvr>
                                        <p:cTn id="41" dur="500"/>
                                        <p:tgtEl>
                                          <p:spTgt spid="33"/>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41">
                                            <p:txEl>
                                              <p:pRg st="0" end="0"/>
                                            </p:txEl>
                                          </p:spTgt>
                                        </p:tgtEl>
                                        <p:attrNameLst>
                                          <p:attrName>style.visibility</p:attrName>
                                        </p:attrNameLst>
                                      </p:cBhvr>
                                      <p:to>
                                        <p:strVal val="visible"/>
                                      </p:to>
                                    </p:set>
                                    <p:animEffect transition="in" filter="wipe(up)">
                                      <p:cBhvr>
                                        <p:cTn id="44" dur="500"/>
                                        <p:tgtEl>
                                          <p:spTgt spid="41">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wipe(up)">
                                      <p:cBhvr>
                                        <p:cTn id="49" dur="500"/>
                                        <p:tgtEl>
                                          <p:spTgt spid="39"/>
                                        </p:tgtEl>
                                      </p:cBhvr>
                                    </p:animEffect>
                                  </p:childTnLst>
                                </p:cTn>
                              </p:par>
                              <p:par>
                                <p:cTn id="50" presetID="22" presetClass="entr" presetSubtype="1" fill="hold" grpId="0" nodeType="withEffect">
                                  <p:stCondLst>
                                    <p:cond delay="0"/>
                                  </p:stCondLst>
                                  <p:childTnLst>
                                    <p:set>
                                      <p:cBhvr>
                                        <p:cTn id="51" dur="1" fill="hold">
                                          <p:stCondLst>
                                            <p:cond delay="0"/>
                                          </p:stCondLst>
                                        </p:cTn>
                                        <p:tgtEl>
                                          <p:spTgt spid="42">
                                            <p:txEl>
                                              <p:pRg st="0" end="0"/>
                                            </p:txEl>
                                          </p:spTgt>
                                        </p:tgtEl>
                                        <p:attrNameLst>
                                          <p:attrName>style.visibility</p:attrName>
                                        </p:attrNameLst>
                                      </p:cBhvr>
                                      <p:to>
                                        <p:strVal val="visible"/>
                                      </p:to>
                                    </p:set>
                                    <p:animEffect transition="in" filter="wipe(up)">
                                      <p:cBhvr>
                                        <p:cTn id="52" dur="500"/>
                                        <p:tgtEl>
                                          <p:spTgt spid="42">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par>
                                <p:cTn id="58" presetID="22" presetClass="entr" presetSubtype="1" fill="hold" grpId="0" nodeType="withEffect">
                                  <p:stCondLst>
                                    <p:cond delay="0"/>
                                  </p:stCondLst>
                                  <p:childTnLst>
                                    <p:set>
                                      <p:cBhvr>
                                        <p:cTn id="59" dur="1" fill="hold">
                                          <p:stCondLst>
                                            <p:cond delay="0"/>
                                          </p:stCondLst>
                                        </p:cTn>
                                        <p:tgtEl>
                                          <p:spTgt spid="22">
                                            <p:txEl>
                                              <p:pRg st="0" end="0"/>
                                            </p:txEl>
                                          </p:spTgt>
                                        </p:tgtEl>
                                        <p:attrNameLst>
                                          <p:attrName>style.visibility</p:attrName>
                                        </p:attrNameLst>
                                      </p:cBhvr>
                                      <p:to>
                                        <p:strVal val="visible"/>
                                      </p:to>
                                    </p:set>
                                    <p:animEffect transition="in" filter="wipe(up)">
                                      <p:cBhvr>
                                        <p:cTn id="60"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3" grpId="0" animBg="1"/>
      <p:bldP spid="18" grpId="0" animBg="1"/>
      <p:bldP spid="24" grpId="0" animBg="1"/>
      <p:bldP spid="27" grpId="0" animBg="1"/>
      <p:bldP spid="32" grpId="0" build="p">
        <p:tmplLst>
          <p:tmpl lvl="1">
            <p:tnLst>
              <p:par>
                <p:cTn presetID="42" presetClass="entr" presetSubtype="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400"/>
                        <p:tgtEl>
                          <p:spTgt spid="32"/>
                        </p:tgtEl>
                      </p:cBhvr>
                    </p:animEffect>
                    <p:anim calcmode="lin" valueType="num">
                      <p:cBhvr>
                        <p:cTn dur="400" fill="hold"/>
                        <p:tgtEl>
                          <p:spTgt spid="32"/>
                        </p:tgtEl>
                        <p:attrNameLst>
                          <p:attrName>ppt_x</p:attrName>
                        </p:attrNameLst>
                      </p:cBhvr>
                      <p:tavLst>
                        <p:tav tm="0">
                          <p:val>
                            <p:strVal val="#ppt_x"/>
                          </p:val>
                        </p:tav>
                        <p:tav tm="100000">
                          <p:val>
                            <p:strVal val="#ppt_x"/>
                          </p:val>
                        </p:tav>
                      </p:tavLst>
                    </p:anim>
                    <p:anim calcmode="lin" valueType="num">
                      <p:cBhvr>
                        <p:cTn dur="400" fill="hold"/>
                        <p:tgtEl>
                          <p:spTgt spid="32"/>
                        </p:tgtEl>
                        <p:attrNameLst>
                          <p:attrName>ppt_y</p:attrName>
                        </p:attrNameLst>
                      </p:cBhvr>
                      <p:tavLst>
                        <p:tav tm="0">
                          <p:val>
                            <p:strVal val="#ppt_y+.1"/>
                          </p:val>
                        </p:tav>
                        <p:tav tm="100000">
                          <p:val>
                            <p:strVal val="#ppt_y"/>
                          </p:val>
                        </p:tav>
                      </p:tavLst>
                    </p:anim>
                  </p:childTnLst>
                </p:cTn>
              </p:par>
            </p:tnLst>
          </p:tmpl>
        </p:tmplLst>
      </p:bldP>
      <p:bldP spid="34" grpId="0" build="p">
        <p:tmplLst>
          <p:tmpl lvl="1">
            <p:tnLst>
              <p:par>
                <p:cTn presetID="42" presetClass="entr" presetSubtype="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400"/>
                        <p:tgtEl>
                          <p:spTgt spid="34"/>
                        </p:tgtEl>
                      </p:cBhvr>
                    </p:animEffect>
                    <p:anim calcmode="lin" valueType="num">
                      <p:cBhvr>
                        <p:cTn dur="400" fill="hold"/>
                        <p:tgtEl>
                          <p:spTgt spid="34"/>
                        </p:tgtEl>
                        <p:attrNameLst>
                          <p:attrName>ppt_x</p:attrName>
                        </p:attrNameLst>
                      </p:cBhvr>
                      <p:tavLst>
                        <p:tav tm="0">
                          <p:val>
                            <p:strVal val="#ppt_x"/>
                          </p:val>
                        </p:tav>
                        <p:tav tm="100000">
                          <p:val>
                            <p:strVal val="#ppt_x"/>
                          </p:val>
                        </p:tav>
                      </p:tavLst>
                    </p:anim>
                    <p:anim calcmode="lin" valueType="num">
                      <p:cBhvr>
                        <p:cTn dur="400" fill="hold"/>
                        <p:tgtEl>
                          <p:spTgt spid="34"/>
                        </p:tgtEl>
                        <p:attrNameLst>
                          <p:attrName>ppt_y</p:attrName>
                        </p:attrNameLst>
                      </p:cBhvr>
                      <p:tavLst>
                        <p:tav tm="0">
                          <p:val>
                            <p:strVal val="#ppt_y+.1"/>
                          </p:val>
                        </p:tav>
                        <p:tav tm="100000">
                          <p:val>
                            <p:strVal val="#ppt_y"/>
                          </p:val>
                        </p:tav>
                      </p:tavLst>
                    </p:anim>
                  </p:childTnLst>
                </p:cTn>
              </p:par>
            </p:tnLst>
          </p:tmpl>
        </p:tmplLst>
      </p:bldP>
      <p:bldP spid="35" grpId="0" build="p">
        <p:tmplLst>
          <p:tmpl lvl="1">
            <p:tnLst>
              <p:par>
                <p:cTn presetID="42" presetClass="entr" presetSubtype="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400"/>
                        <p:tgtEl>
                          <p:spTgt spid="35"/>
                        </p:tgtEl>
                      </p:cBhvr>
                    </p:animEffect>
                    <p:anim calcmode="lin" valueType="num">
                      <p:cBhvr>
                        <p:cTn dur="400" fill="hold"/>
                        <p:tgtEl>
                          <p:spTgt spid="35"/>
                        </p:tgtEl>
                        <p:attrNameLst>
                          <p:attrName>ppt_x</p:attrName>
                        </p:attrNameLst>
                      </p:cBhvr>
                      <p:tavLst>
                        <p:tav tm="0">
                          <p:val>
                            <p:strVal val="#ppt_x"/>
                          </p:val>
                        </p:tav>
                        <p:tav tm="100000">
                          <p:val>
                            <p:strVal val="#ppt_x"/>
                          </p:val>
                        </p:tav>
                      </p:tavLst>
                    </p:anim>
                    <p:anim calcmode="lin" valueType="num">
                      <p:cBhvr>
                        <p:cTn dur="400" fill="hold"/>
                        <p:tgtEl>
                          <p:spTgt spid="35"/>
                        </p:tgtEl>
                        <p:attrNameLst>
                          <p:attrName>ppt_y</p:attrName>
                        </p:attrNameLst>
                      </p:cBhvr>
                      <p:tavLst>
                        <p:tav tm="0">
                          <p:val>
                            <p:strVal val="#ppt_y+.1"/>
                          </p:val>
                        </p:tav>
                        <p:tav tm="100000">
                          <p:val>
                            <p:strVal val="#ppt_y"/>
                          </p:val>
                        </p:tav>
                      </p:tavLst>
                    </p:anim>
                  </p:childTnLst>
                </p:cTn>
              </p:par>
            </p:tnLst>
          </p:tmpl>
        </p:tmplLst>
      </p:bldP>
      <p:bldP spid="41" grpId="0" build="p">
        <p:tmplLst>
          <p:tmpl lvl="1">
            <p:tnLst>
              <p:par>
                <p:cTn presetID="22" presetClass="entr" presetSubtype="1" fill="hold" nodeType="with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wipe(up)">
                      <p:cBhvr>
                        <p:cTn dur="500"/>
                        <p:tgtEl>
                          <p:spTgt spid="41"/>
                        </p:tgtEl>
                      </p:cBhvr>
                    </p:animEffect>
                  </p:childTnLst>
                </p:cTn>
              </p:par>
            </p:tnLst>
          </p:tmpl>
        </p:tmplLst>
      </p:bldP>
      <p:bldP spid="42" grpId="0" build="p">
        <p:tmplLst>
          <p:tmpl lvl="1">
            <p:tnLst>
              <p:par>
                <p:cTn presetID="22" presetClass="entr" presetSubtype="1" fill="hold" nodeType="with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wipe(up)">
                      <p:cBhvr>
                        <p:cTn dur="500"/>
                        <p:tgtEl>
                          <p:spTgt spid="42"/>
                        </p:tgtEl>
                      </p:cBhvr>
                    </p:animEffect>
                  </p:childTnLst>
                </p:cTn>
              </p:par>
            </p:tnLst>
          </p:tmpl>
        </p:tmplLst>
      </p:bldP>
      <p:bldP spid="19" grpId="0" animBg="1"/>
      <p:bldP spid="22" grpId="0" build="p">
        <p:tmplLst>
          <p:tmpl lvl="1">
            <p:tnLst>
              <p:par>
                <p:cTn presetID="22" presetClass="entr" presetSubtype="1"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wipe(up)">
                      <p:cBhvr>
                        <p:cTn dur="500"/>
                        <p:tgtEl>
                          <p:spTgt spid="22"/>
                        </p:tgtEl>
                      </p:cBhvr>
                    </p:animEffect>
                  </p:childTnLst>
                </p:cTn>
              </p:par>
            </p:tnLst>
          </p:tmpl>
        </p:tmplLst>
      </p:bldP>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RoadMap (4 Part)">
    <p:spTree>
      <p:nvGrpSpPr>
        <p:cNvPr id="1" name=""/>
        <p:cNvGrpSpPr/>
        <p:nvPr/>
      </p:nvGrpSpPr>
      <p:grpSpPr>
        <a:xfrm>
          <a:off x="0" y="0"/>
          <a:ext cx="0" cy="0"/>
          <a:chOff x="0" y="0"/>
          <a:chExt cx="0" cy="0"/>
        </a:xfrm>
      </p:grpSpPr>
      <p:sp>
        <p:nvSpPr>
          <p:cNvPr id="39" name="Callout: Line 38">
            <a:extLst>
              <a:ext uri="{FF2B5EF4-FFF2-40B4-BE49-F238E27FC236}">
                <a16:creationId xmlns:a16="http://schemas.microsoft.com/office/drawing/2014/main" id="{4626378F-A929-48FD-A386-9C06DC027252}"/>
              </a:ext>
            </a:extLst>
          </p:cNvPr>
          <p:cNvSpPr/>
          <p:nvPr userDrawn="1"/>
        </p:nvSpPr>
        <p:spPr>
          <a:xfrm>
            <a:off x="3223495" y="3343241"/>
            <a:ext cx="2519785" cy="2892459"/>
          </a:xfrm>
          <a:prstGeom prst="borderCallout1">
            <a:avLst>
              <a:gd name="adj1" fmla="val -14425"/>
              <a:gd name="adj2" fmla="val 51158"/>
              <a:gd name="adj3" fmla="val -91"/>
              <a:gd name="adj4" fmla="val 51041"/>
            </a:avLst>
          </a:prstGeom>
          <a:noFill/>
          <a:ln w="57150">
            <a:solidFill>
              <a:srgbClr val="969FA7"/>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dirty="0">
              <a:solidFill>
                <a:schemeClr val="tx1"/>
              </a:solidFill>
            </a:endParaRPr>
          </a:p>
        </p:txBody>
      </p:sp>
      <p:sp>
        <p:nvSpPr>
          <p:cNvPr id="40" name="Callout: Line 39">
            <a:extLst>
              <a:ext uri="{FF2B5EF4-FFF2-40B4-BE49-F238E27FC236}">
                <a16:creationId xmlns:a16="http://schemas.microsoft.com/office/drawing/2014/main" id="{2CE1CC37-3FDB-4F00-A598-992D829BD7CA}"/>
              </a:ext>
            </a:extLst>
          </p:cNvPr>
          <p:cNvSpPr/>
          <p:nvPr userDrawn="1"/>
        </p:nvSpPr>
        <p:spPr>
          <a:xfrm>
            <a:off x="6117335" y="3343241"/>
            <a:ext cx="2519785" cy="2892459"/>
          </a:xfrm>
          <a:prstGeom prst="borderCallout1">
            <a:avLst>
              <a:gd name="adj1" fmla="val -14425"/>
              <a:gd name="adj2" fmla="val 51158"/>
              <a:gd name="adj3" fmla="val -91"/>
              <a:gd name="adj4" fmla="val 51041"/>
            </a:avLst>
          </a:prstGeom>
          <a:noFill/>
          <a:ln w="57150">
            <a:solidFill>
              <a:srgbClr val="969FA7"/>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dirty="0">
              <a:solidFill>
                <a:schemeClr val="tx1"/>
              </a:solidFill>
            </a:endParaRPr>
          </a:p>
        </p:txBody>
      </p:sp>
      <p:sp>
        <p:nvSpPr>
          <p:cNvPr id="28" name="Callout: Line 27">
            <a:extLst>
              <a:ext uri="{FF2B5EF4-FFF2-40B4-BE49-F238E27FC236}">
                <a16:creationId xmlns:a16="http://schemas.microsoft.com/office/drawing/2014/main" id="{FE0BC5D8-713E-431E-8766-27EE383F4DD6}"/>
              </a:ext>
            </a:extLst>
          </p:cNvPr>
          <p:cNvSpPr/>
          <p:nvPr userDrawn="1"/>
        </p:nvSpPr>
        <p:spPr>
          <a:xfrm>
            <a:off x="9056000" y="3343241"/>
            <a:ext cx="2519785" cy="2892459"/>
          </a:xfrm>
          <a:prstGeom prst="borderCallout1">
            <a:avLst>
              <a:gd name="adj1" fmla="val -14425"/>
              <a:gd name="adj2" fmla="val 51158"/>
              <a:gd name="adj3" fmla="val -91"/>
              <a:gd name="adj4" fmla="val 51041"/>
            </a:avLst>
          </a:prstGeom>
          <a:noFill/>
          <a:ln w="57150">
            <a:solidFill>
              <a:srgbClr val="969FA7"/>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dirty="0">
              <a:solidFill>
                <a:schemeClr val="tx1"/>
              </a:solidFill>
            </a:endParaRPr>
          </a:p>
        </p:txBody>
      </p:sp>
      <p:sp>
        <p:nvSpPr>
          <p:cNvPr id="33" name="Callout: Line 32">
            <a:extLst>
              <a:ext uri="{FF2B5EF4-FFF2-40B4-BE49-F238E27FC236}">
                <a16:creationId xmlns:a16="http://schemas.microsoft.com/office/drawing/2014/main" id="{6E08F0FA-D3B3-43A6-B5CC-5FABD7CC2415}"/>
              </a:ext>
            </a:extLst>
          </p:cNvPr>
          <p:cNvSpPr/>
          <p:nvPr userDrawn="1"/>
        </p:nvSpPr>
        <p:spPr>
          <a:xfrm>
            <a:off x="271020" y="3343241"/>
            <a:ext cx="2519785" cy="2892459"/>
          </a:xfrm>
          <a:prstGeom prst="borderCallout1">
            <a:avLst>
              <a:gd name="adj1" fmla="val -14425"/>
              <a:gd name="adj2" fmla="val 51158"/>
              <a:gd name="adj3" fmla="val -91"/>
              <a:gd name="adj4" fmla="val 51041"/>
            </a:avLst>
          </a:prstGeom>
          <a:noFill/>
          <a:ln w="57150">
            <a:solidFill>
              <a:srgbClr val="969FA7"/>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dirty="0">
              <a:solidFill>
                <a:schemeClr val="tx1"/>
              </a:solidFill>
            </a:endParaRPr>
          </a:p>
        </p:txBody>
      </p:sp>
      <p:sp>
        <p:nvSpPr>
          <p:cNvPr id="5" name="Title 1">
            <a:extLst>
              <a:ext uri="{FF2B5EF4-FFF2-40B4-BE49-F238E27FC236}">
                <a16:creationId xmlns:a16="http://schemas.microsoft.com/office/drawing/2014/main" id="{5BF1F08E-03DC-4852-8D4B-94181EC34694}"/>
              </a:ext>
            </a:extLst>
          </p:cNvPr>
          <p:cNvSpPr txBox="1">
            <a:spLocks/>
          </p:cNvSpPr>
          <p:nvPr userDrawn="1"/>
        </p:nvSpPr>
        <p:spPr>
          <a:xfrm>
            <a:off x="1883810" y="743547"/>
            <a:ext cx="9200983" cy="1013800"/>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dirty="0">
                <a:latin typeface="Calibri Light" panose="020F0302020204030204" pitchFamily="34" charset="0"/>
                <a:cs typeface="Calibri Light" panose="020F0302020204030204" pitchFamily="34" charset="0"/>
              </a:rPr>
              <a:t>NAESB Practice Notes	</a:t>
            </a:r>
          </a:p>
        </p:txBody>
      </p:sp>
      <p:sp>
        <p:nvSpPr>
          <p:cNvPr id="7" name="Rectangle 6">
            <a:extLst>
              <a:ext uri="{FF2B5EF4-FFF2-40B4-BE49-F238E27FC236}">
                <a16:creationId xmlns:a16="http://schemas.microsoft.com/office/drawing/2014/main" id="{6A64B9E9-8F16-4FF4-8F7B-BA040808ADD8}"/>
              </a:ext>
            </a:extLst>
          </p:cNvPr>
          <p:cNvSpPr/>
          <p:nvPr userDrawn="1"/>
        </p:nvSpPr>
        <p:spPr>
          <a:xfrm>
            <a:off x="-25401" y="403676"/>
            <a:ext cx="12217400" cy="12493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Calibri Light" panose="020F0302020204030204" pitchFamily="34" charset="0"/>
            </a:endParaRPr>
          </a:p>
        </p:txBody>
      </p:sp>
      <p:sp>
        <p:nvSpPr>
          <p:cNvPr id="9" name="Title 1">
            <a:extLst>
              <a:ext uri="{FF2B5EF4-FFF2-40B4-BE49-F238E27FC236}">
                <a16:creationId xmlns:a16="http://schemas.microsoft.com/office/drawing/2014/main" id="{DB219D04-96A2-43FD-935E-BE08D228E3A8}"/>
              </a:ext>
            </a:extLst>
          </p:cNvPr>
          <p:cNvSpPr txBox="1">
            <a:spLocks/>
          </p:cNvSpPr>
          <p:nvPr userDrawn="1"/>
        </p:nvSpPr>
        <p:spPr>
          <a:xfrm>
            <a:off x="209551" y="360491"/>
            <a:ext cx="1079500" cy="1013800"/>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4000" b="1" dirty="0">
              <a:latin typeface="Calibri Light" panose="020F0302020204030204" pitchFamily="34" charset="0"/>
              <a:cs typeface="Calibri Light" panose="020F0302020204030204" pitchFamily="34" charset="0"/>
            </a:endParaRPr>
          </a:p>
        </p:txBody>
      </p:sp>
      <p:sp>
        <p:nvSpPr>
          <p:cNvPr id="10" name="Title 1">
            <a:extLst>
              <a:ext uri="{FF2B5EF4-FFF2-40B4-BE49-F238E27FC236}">
                <a16:creationId xmlns:a16="http://schemas.microsoft.com/office/drawing/2014/main" id="{51185A04-8D03-4343-9EB0-72E678590E5E}"/>
              </a:ext>
            </a:extLst>
          </p:cNvPr>
          <p:cNvSpPr txBox="1">
            <a:spLocks/>
          </p:cNvSpPr>
          <p:nvPr userDrawn="1"/>
        </p:nvSpPr>
        <p:spPr>
          <a:xfrm>
            <a:off x="214513" y="346594"/>
            <a:ext cx="1079500" cy="1013800"/>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4000" b="1" dirty="0">
              <a:latin typeface="Calibri Light" panose="020F0302020204030204" pitchFamily="34" charset="0"/>
              <a:cs typeface="Calibri Light" panose="020F0302020204030204" pitchFamily="34" charset="0"/>
            </a:endParaRPr>
          </a:p>
        </p:txBody>
      </p:sp>
      <p:sp>
        <p:nvSpPr>
          <p:cNvPr id="18" name="Arrow: Chevron 17">
            <a:extLst>
              <a:ext uri="{FF2B5EF4-FFF2-40B4-BE49-F238E27FC236}">
                <a16:creationId xmlns:a16="http://schemas.microsoft.com/office/drawing/2014/main" id="{B0E6B7B9-7881-489E-81D5-BF0629C52EBF}"/>
              </a:ext>
            </a:extLst>
          </p:cNvPr>
          <p:cNvSpPr/>
          <p:nvPr userDrawn="1"/>
        </p:nvSpPr>
        <p:spPr>
          <a:xfrm>
            <a:off x="2841605" y="2261847"/>
            <a:ext cx="2982134" cy="715992"/>
          </a:xfrm>
          <a:prstGeom prst="chevron">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4" name="Arrow: Chevron 23">
            <a:extLst>
              <a:ext uri="{FF2B5EF4-FFF2-40B4-BE49-F238E27FC236}">
                <a16:creationId xmlns:a16="http://schemas.microsoft.com/office/drawing/2014/main" id="{543754B9-27DF-4D02-868F-9B7CFDF7042C}"/>
              </a:ext>
            </a:extLst>
          </p:cNvPr>
          <p:cNvSpPr/>
          <p:nvPr userDrawn="1"/>
        </p:nvSpPr>
        <p:spPr>
          <a:xfrm>
            <a:off x="5654472" y="2251378"/>
            <a:ext cx="3351128" cy="715992"/>
          </a:xfrm>
          <a:prstGeom prst="chevron">
            <a:avLst/>
          </a:prstGeom>
          <a:noFill/>
          <a:ln w="38100">
            <a:solidFill>
              <a:srgbClr val="D0D3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7" name="Arrow: Chevron 26">
            <a:extLst>
              <a:ext uri="{FF2B5EF4-FFF2-40B4-BE49-F238E27FC236}">
                <a16:creationId xmlns:a16="http://schemas.microsoft.com/office/drawing/2014/main" id="{E6D38636-6661-4020-858A-0D63D0C3EE50}"/>
              </a:ext>
            </a:extLst>
          </p:cNvPr>
          <p:cNvSpPr/>
          <p:nvPr userDrawn="1"/>
        </p:nvSpPr>
        <p:spPr>
          <a:xfrm>
            <a:off x="95961" y="2237748"/>
            <a:ext cx="2938434" cy="715992"/>
          </a:xfrm>
          <a:prstGeom prst="chevron">
            <a:avLst/>
          </a:prstGeom>
          <a:noFill/>
          <a:ln w="38100">
            <a:solidFill>
              <a:srgbClr val="FBD8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32" name="Text Placeholder 31">
            <a:extLst>
              <a:ext uri="{FF2B5EF4-FFF2-40B4-BE49-F238E27FC236}">
                <a16:creationId xmlns:a16="http://schemas.microsoft.com/office/drawing/2014/main" id="{FE873EEE-5A0C-4129-BD80-7DE753504DF0}"/>
              </a:ext>
            </a:extLst>
          </p:cNvPr>
          <p:cNvSpPr>
            <a:spLocks noGrp="1"/>
          </p:cNvSpPr>
          <p:nvPr>
            <p:ph type="body" sz="quarter" idx="13" hasCustomPrompt="1"/>
          </p:nvPr>
        </p:nvSpPr>
        <p:spPr>
          <a:xfrm>
            <a:off x="720128" y="2261847"/>
            <a:ext cx="1887458" cy="609600"/>
          </a:xfrm>
        </p:spPr>
        <p:txBody>
          <a:bodyPr/>
          <a:lstStyle>
            <a:lvl1pPr marL="0" indent="0" algn="ctr">
              <a:buNone/>
              <a:defRPr b="1">
                <a:solidFill>
                  <a:srgbClr val="1F2732"/>
                </a:solidFill>
                <a:latin typeface="Helvetica" pitchFamily="2" charset="0"/>
                <a:cs typeface="Calibri" panose="020F0502020204030204" pitchFamily="34" charset="0"/>
              </a:defRPr>
            </a:lvl1pPr>
          </a:lstStyle>
          <a:p>
            <a:pPr lvl="0"/>
            <a:r>
              <a:rPr lang="en-US" dirty="0"/>
              <a:t>Stage Name/Date</a:t>
            </a:r>
          </a:p>
        </p:txBody>
      </p:sp>
      <p:sp>
        <p:nvSpPr>
          <p:cNvPr id="34" name="Text Placeholder 31">
            <a:extLst>
              <a:ext uri="{FF2B5EF4-FFF2-40B4-BE49-F238E27FC236}">
                <a16:creationId xmlns:a16="http://schemas.microsoft.com/office/drawing/2014/main" id="{031BEC5E-7647-4744-8CD8-46650D5CBB73}"/>
              </a:ext>
            </a:extLst>
          </p:cNvPr>
          <p:cNvSpPr>
            <a:spLocks noGrp="1"/>
          </p:cNvSpPr>
          <p:nvPr>
            <p:ph type="body" sz="quarter" idx="14" hasCustomPrompt="1"/>
          </p:nvPr>
        </p:nvSpPr>
        <p:spPr>
          <a:xfrm>
            <a:off x="3303296" y="2304574"/>
            <a:ext cx="2019300" cy="609600"/>
          </a:xfrm>
        </p:spPr>
        <p:txBody>
          <a:bodyPr/>
          <a:lstStyle>
            <a:lvl1pPr marL="0" indent="0" algn="ctr">
              <a:buNone/>
              <a:defRPr b="1">
                <a:solidFill>
                  <a:srgbClr val="1F2732"/>
                </a:solidFill>
                <a:latin typeface="Helvetica" pitchFamily="2" charset="0"/>
                <a:cs typeface="Calibri" panose="020F0502020204030204" pitchFamily="34" charset="0"/>
              </a:defRPr>
            </a:lvl1pPr>
          </a:lstStyle>
          <a:p>
            <a:pPr lvl="0"/>
            <a:r>
              <a:rPr lang="en-US" dirty="0"/>
              <a:t>Stage Name/Date</a:t>
            </a:r>
          </a:p>
        </p:txBody>
      </p:sp>
      <p:sp>
        <p:nvSpPr>
          <p:cNvPr id="35" name="Text Placeholder 31">
            <a:extLst>
              <a:ext uri="{FF2B5EF4-FFF2-40B4-BE49-F238E27FC236}">
                <a16:creationId xmlns:a16="http://schemas.microsoft.com/office/drawing/2014/main" id="{ADD4AB3F-F1AF-4744-81CF-9BABD888DE0F}"/>
              </a:ext>
            </a:extLst>
          </p:cNvPr>
          <p:cNvSpPr>
            <a:spLocks noGrp="1"/>
          </p:cNvSpPr>
          <p:nvPr>
            <p:ph type="body" sz="quarter" idx="15" hasCustomPrompt="1"/>
          </p:nvPr>
        </p:nvSpPr>
        <p:spPr>
          <a:xfrm>
            <a:off x="6079236" y="2290944"/>
            <a:ext cx="2519362" cy="609600"/>
          </a:xfrm>
        </p:spPr>
        <p:txBody>
          <a:bodyPr/>
          <a:lstStyle>
            <a:lvl1pPr marL="0" indent="0" algn="ctr">
              <a:buNone/>
              <a:defRPr b="1">
                <a:solidFill>
                  <a:srgbClr val="1F2732"/>
                </a:solidFill>
                <a:latin typeface="Helvetica" pitchFamily="2" charset="0"/>
                <a:cs typeface="Calibri" panose="020F0502020204030204" pitchFamily="34" charset="0"/>
              </a:defRPr>
            </a:lvl1pPr>
          </a:lstStyle>
          <a:p>
            <a:pPr lvl="0"/>
            <a:r>
              <a:rPr lang="en-US" dirty="0"/>
              <a:t>Stage Name/Date</a:t>
            </a:r>
          </a:p>
        </p:txBody>
      </p:sp>
      <p:sp>
        <p:nvSpPr>
          <p:cNvPr id="41" name="Text Placeholder 31">
            <a:extLst>
              <a:ext uri="{FF2B5EF4-FFF2-40B4-BE49-F238E27FC236}">
                <a16:creationId xmlns:a16="http://schemas.microsoft.com/office/drawing/2014/main" id="{BBB6A209-EE33-4C66-9420-1D936B93BFA9}"/>
              </a:ext>
            </a:extLst>
          </p:cNvPr>
          <p:cNvSpPr>
            <a:spLocks noGrp="1"/>
          </p:cNvSpPr>
          <p:nvPr>
            <p:ph type="body" sz="quarter" idx="16" hasCustomPrompt="1"/>
          </p:nvPr>
        </p:nvSpPr>
        <p:spPr>
          <a:xfrm>
            <a:off x="409997" y="3413197"/>
            <a:ext cx="2334443" cy="2721214"/>
          </a:xfrm>
        </p:spPr>
        <p:txBody>
          <a:bodyPr anchor="t" anchorCtr="0"/>
          <a:lstStyle>
            <a:lvl1pPr marL="0" indent="0" algn="ctr">
              <a:buNone/>
              <a:defRPr b="0" i="0">
                <a:solidFill>
                  <a:schemeClr val="tx1"/>
                </a:solidFill>
                <a:latin typeface="Helvetica Light" panose="020B0403020202020204" pitchFamily="34" charset="0"/>
                <a:cs typeface="Calibri" panose="020F0502020204030204" pitchFamily="34" charset="0"/>
              </a:defRPr>
            </a:lvl1pPr>
          </a:lstStyle>
          <a:p>
            <a:pPr lvl="0"/>
            <a:r>
              <a:rPr lang="en-US" dirty="0"/>
              <a:t>Details</a:t>
            </a:r>
          </a:p>
        </p:txBody>
      </p:sp>
      <p:sp>
        <p:nvSpPr>
          <p:cNvPr id="42" name="Text Placeholder 31">
            <a:extLst>
              <a:ext uri="{FF2B5EF4-FFF2-40B4-BE49-F238E27FC236}">
                <a16:creationId xmlns:a16="http://schemas.microsoft.com/office/drawing/2014/main" id="{B74158D7-E3C7-40CE-B5A7-F45DD41972EB}"/>
              </a:ext>
            </a:extLst>
          </p:cNvPr>
          <p:cNvSpPr>
            <a:spLocks noGrp="1"/>
          </p:cNvSpPr>
          <p:nvPr>
            <p:ph type="body" sz="quarter" idx="17" hasCustomPrompt="1"/>
          </p:nvPr>
        </p:nvSpPr>
        <p:spPr>
          <a:xfrm>
            <a:off x="3337434" y="3413197"/>
            <a:ext cx="2334443" cy="2721214"/>
          </a:xfrm>
        </p:spPr>
        <p:txBody>
          <a:bodyPr anchor="t" anchorCtr="0"/>
          <a:lstStyle>
            <a:lvl1pPr marL="0" indent="0" algn="ctr">
              <a:buNone/>
              <a:defRPr b="0" i="0">
                <a:solidFill>
                  <a:schemeClr val="tx1"/>
                </a:solidFill>
                <a:latin typeface="Helvetica Light" panose="020B0403020202020204" pitchFamily="34" charset="0"/>
                <a:cs typeface="Calibri" panose="020F0502020204030204" pitchFamily="34" charset="0"/>
              </a:defRPr>
            </a:lvl1pPr>
          </a:lstStyle>
          <a:p>
            <a:pPr lvl="0"/>
            <a:r>
              <a:rPr lang="en-US" dirty="0"/>
              <a:t>Details</a:t>
            </a:r>
          </a:p>
        </p:txBody>
      </p:sp>
      <p:sp>
        <p:nvSpPr>
          <p:cNvPr id="43" name="Text Placeholder 31">
            <a:extLst>
              <a:ext uri="{FF2B5EF4-FFF2-40B4-BE49-F238E27FC236}">
                <a16:creationId xmlns:a16="http://schemas.microsoft.com/office/drawing/2014/main" id="{6872A75C-FFA8-4FC0-94D6-2DE1E7046AAA}"/>
              </a:ext>
            </a:extLst>
          </p:cNvPr>
          <p:cNvSpPr>
            <a:spLocks noGrp="1"/>
          </p:cNvSpPr>
          <p:nvPr>
            <p:ph type="body" sz="quarter" idx="18" hasCustomPrompt="1"/>
          </p:nvPr>
        </p:nvSpPr>
        <p:spPr>
          <a:xfrm>
            <a:off x="6206236" y="3413197"/>
            <a:ext cx="2334443" cy="2721214"/>
          </a:xfrm>
        </p:spPr>
        <p:txBody>
          <a:bodyPr anchor="t" anchorCtr="0"/>
          <a:lstStyle>
            <a:lvl1pPr marL="0" indent="0" algn="ctr">
              <a:buNone/>
              <a:defRPr b="0" i="0">
                <a:solidFill>
                  <a:schemeClr val="tx1"/>
                </a:solidFill>
                <a:latin typeface="Helvetica Light" panose="020B0403020202020204" pitchFamily="34" charset="0"/>
                <a:cs typeface="Calibri" panose="020F0502020204030204" pitchFamily="34" charset="0"/>
              </a:defRPr>
            </a:lvl1pPr>
          </a:lstStyle>
          <a:p>
            <a:pPr lvl="0"/>
            <a:r>
              <a:rPr lang="en-US" dirty="0"/>
              <a:t>Details</a:t>
            </a:r>
          </a:p>
        </p:txBody>
      </p:sp>
      <p:sp>
        <p:nvSpPr>
          <p:cNvPr id="25" name="Arrow: Chevron 24">
            <a:extLst>
              <a:ext uri="{FF2B5EF4-FFF2-40B4-BE49-F238E27FC236}">
                <a16:creationId xmlns:a16="http://schemas.microsoft.com/office/drawing/2014/main" id="{C9EB2EC8-6404-4767-8A81-3C3A0C01A4C3}"/>
              </a:ext>
            </a:extLst>
          </p:cNvPr>
          <p:cNvSpPr/>
          <p:nvPr userDrawn="1"/>
        </p:nvSpPr>
        <p:spPr>
          <a:xfrm>
            <a:off x="8813148" y="2258998"/>
            <a:ext cx="3351128" cy="715992"/>
          </a:xfrm>
          <a:prstGeom prst="chevron">
            <a:avLst/>
          </a:prstGeom>
          <a:noFill/>
          <a:ln w="38100">
            <a:solidFill>
              <a:srgbClr val="FBD8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6" name="Text Placeholder 31">
            <a:extLst>
              <a:ext uri="{FF2B5EF4-FFF2-40B4-BE49-F238E27FC236}">
                <a16:creationId xmlns:a16="http://schemas.microsoft.com/office/drawing/2014/main" id="{0F85B9C4-244D-461A-95B2-B634DD37723E}"/>
              </a:ext>
            </a:extLst>
          </p:cNvPr>
          <p:cNvSpPr>
            <a:spLocks noGrp="1"/>
          </p:cNvSpPr>
          <p:nvPr>
            <p:ph type="body" sz="quarter" idx="19" hasCustomPrompt="1"/>
          </p:nvPr>
        </p:nvSpPr>
        <p:spPr>
          <a:xfrm>
            <a:off x="9094523" y="2292327"/>
            <a:ext cx="2519362" cy="609600"/>
          </a:xfrm>
        </p:spPr>
        <p:txBody>
          <a:bodyPr/>
          <a:lstStyle>
            <a:lvl1pPr marL="0" indent="0" algn="ctr">
              <a:buNone/>
              <a:defRPr b="1">
                <a:solidFill>
                  <a:srgbClr val="1F2732"/>
                </a:solidFill>
                <a:latin typeface="Helvetica" pitchFamily="2" charset="0"/>
                <a:cs typeface="Calibri" panose="020F0502020204030204" pitchFamily="34" charset="0"/>
              </a:defRPr>
            </a:lvl1pPr>
          </a:lstStyle>
          <a:p>
            <a:pPr lvl="0"/>
            <a:r>
              <a:rPr lang="en-US" dirty="0"/>
              <a:t>Stage Name/Date</a:t>
            </a:r>
          </a:p>
        </p:txBody>
      </p:sp>
      <p:sp>
        <p:nvSpPr>
          <p:cNvPr id="29" name="Text Placeholder 31">
            <a:extLst>
              <a:ext uri="{FF2B5EF4-FFF2-40B4-BE49-F238E27FC236}">
                <a16:creationId xmlns:a16="http://schemas.microsoft.com/office/drawing/2014/main" id="{885F00D2-2EC7-4F14-ABD8-FEB62A47CEFD}"/>
              </a:ext>
            </a:extLst>
          </p:cNvPr>
          <p:cNvSpPr>
            <a:spLocks noGrp="1"/>
          </p:cNvSpPr>
          <p:nvPr>
            <p:ph type="body" sz="quarter" idx="20" hasCustomPrompt="1"/>
          </p:nvPr>
        </p:nvSpPr>
        <p:spPr>
          <a:xfrm>
            <a:off x="9144901" y="3413197"/>
            <a:ext cx="2334443" cy="2721214"/>
          </a:xfrm>
        </p:spPr>
        <p:txBody>
          <a:bodyPr anchor="t" anchorCtr="0"/>
          <a:lstStyle>
            <a:lvl1pPr marL="0" indent="0" algn="ctr">
              <a:buNone/>
              <a:defRPr b="0" i="0">
                <a:solidFill>
                  <a:schemeClr val="tx1"/>
                </a:solidFill>
                <a:latin typeface="Helvetica Light" panose="020B0403020202020204" pitchFamily="34" charset="0"/>
                <a:cs typeface="Calibri" panose="020F0502020204030204" pitchFamily="34" charset="0"/>
              </a:defRPr>
            </a:lvl1pPr>
          </a:lstStyle>
          <a:p>
            <a:pPr lvl="0"/>
            <a:r>
              <a:rPr lang="en-US" dirty="0"/>
              <a:t>Details</a:t>
            </a:r>
          </a:p>
        </p:txBody>
      </p:sp>
      <p:sp>
        <p:nvSpPr>
          <p:cNvPr id="23" name="Title 1">
            <a:extLst>
              <a:ext uri="{FF2B5EF4-FFF2-40B4-BE49-F238E27FC236}">
                <a16:creationId xmlns:a16="http://schemas.microsoft.com/office/drawing/2014/main" id="{59D845DA-A282-7642-9168-491678184281}"/>
              </a:ext>
            </a:extLst>
          </p:cNvPr>
          <p:cNvSpPr>
            <a:spLocks noGrp="1"/>
          </p:cNvSpPr>
          <p:nvPr>
            <p:ph type="title"/>
          </p:nvPr>
        </p:nvSpPr>
        <p:spPr>
          <a:xfrm>
            <a:off x="317931" y="232387"/>
            <a:ext cx="10463411" cy="1189554"/>
          </a:xfrm>
        </p:spPr>
        <p:txBody>
          <a:bodyPr>
            <a:normAutofit/>
          </a:bodyPr>
          <a:lstStyle>
            <a:lvl1pPr>
              <a:defRPr sz="4000" b="1">
                <a:solidFill>
                  <a:srgbClr val="FBD80F"/>
                </a:solidFill>
                <a:latin typeface="Helvetica" pitchFamily="2" charset="0"/>
                <a:cs typeface="Calibri Light" panose="020F0302020204030204" pitchFamily="34" charset="0"/>
              </a:defRPr>
            </a:lvl1pPr>
          </a:lstStyle>
          <a:p>
            <a:r>
              <a:rPr lang="en-US" dirty="0"/>
              <a:t>Click to edit Master title style</a:t>
            </a:r>
            <a:endParaRPr lang="en-CA" dirty="0"/>
          </a:p>
        </p:txBody>
      </p:sp>
      <p:sp>
        <p:nvSpPr>
          <p:cNvPr id="36" name="Slide Number Placeholder 6">
            <a:extLst>
              <a:ext uri="{FF2B5EF4-FFF2-40B4-BE49-F238E27FC236}">
                <a16:creationId xmlns:a16="http://schemas.microsoft.com/office/drawing/2014/main" id="{30549108-EBBE-FD4E-9F9D-C177F06B047E}"/>
              </a:ext>
            </a:extLst>
          </p:cNvPr>
          <p:cNvSpPr>
            <a:spLocks noGrp="1"/>
          </p:cNvSpPr>
          <p:nvPr>
            <p:ph type="sldNum" sz="quarter" idx="4"/>
          </p:nvPr>
        </p:nvSpPr>
        <p:spPr>
          <a:xfrm>
            <a:off x="11343098" y="6337572"/>
            <a:ext cx="848902" cy="365125"/>
          </a:xfrm>
          <a:prstGeom prst="rect">
            <a:avLst/>
          </a:prstGeom>
        </p:spPr>
        <p:txBody>
          <a:bodyPr vert="horz" lIns="91440" tIns="45720" rIns="91440" bIns="45720" rtlCol="0" anchor="ctr"/>
          <a:lstStyle>
            <a:lvl1pPr algn="r">
              <a:defRPr sz="1800">
                <a:solidFill>
                  <a:schemeClr val="tx1">
                    <a:tint val="75000"/>
                  </a:schemeClr>
                </a:solidFill>
                <a:latin typeface="Helvetica" pitchFamily="2" charset="0"/>
              </a:defRPr>
            </a:lvl1pPr>
          </a:lstStyle>
          <a:p>
            <a:fld id="{78B70B86-85C2-EF4D-AAB7-417F7A93D158}" type="slidenum">
              <a:rPr lang="en-US" smtClean="0"/>
              <a:pPr/>
              <a:t>‹#›</a:t>
            </a:fld>
            <a:endParaRPr lang="en-US" dirty="0"/>
          </a:p>
        </p:txBody>
      </p:sp>
      <p:sp>
        <p:nvSpPr>
          <p:cNvPr id="30" name="Footer Placeholder 2">
            <a:extLst>
              <a:ext uri="{FF2B5EF4-FFF2-40B4-BE49-F238E27FC236}">
                <a16:creationId xmlns:a16="http://schemas.microsoft.com/office/drawing/2014/main" id="{199560C8-CE5C-3646-807C-510A66BE7234}"/>
              </a:ext>
            </a:extLst>
          </p:cNvPr>
          <p:cNvSpPr>
            <a:spLocks noGrp="1"/>
          </p:cNvSpPr>
          <p:nvPr>
            <p:ph type="ftr" sz="quarter" idx="11"/>
          </p:nvPr>
        </p:nvSpPr>
        <p:spPr>
          <a:xfrm>
            <a:off x="4038600" y="6538276"/>
            <a:ext cx="4114800" cy="365125"/>
          </a:xfrm>
        </p:spPr>
        <p:txBody>
          <a:bodyPr/>
          <a:lstStyle/>
          <a:p>
            <a:r>
              <a:rPr lang="en-US" dirty="0" err="1"/>
              <a:t>www.</a:t>
            </a:r>
            <a:r>
              <a:rPr lang="en-US" dirty="0" err="1">
                <a:cs typeface="Poppins" panose="00000500000000000000" pitchFamily="2" charset="0"/>
              </a:rPr>
              <a:t>gatekeeper-systems</a:t>
            </a:r>
            <a:r>
              <a:rPr lang="en-US" dirty="0" err="1"/>
              <a:t>.com</a:t>
            </a:r>
            <a:r>
              <a:rPr lang="en-US" dirty="0"/>
              <a:t> | TSX-V:GSI | OTC:GKPRF</a:t>
            </a:r>
          </a:p>
        </p:txBody>
      </p:sp>
    </p:spTree>
    <p:extLst>
      <p:ext uri="{BB962C8B-B14F-4D97-AF65-F5344CB8AC3E}">
        <p14:creationId xmlns:p14="http://schemas.microsoft.com/office/powerpoint/2010/main" val="3025946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27500" fill="hold" grpId="0" nodeType="afterEffect" nodePh="1">
                                  <p:stCondLst>
                                    <p:cond delay="0"/>
                                  </p:stCondLst>
                                  <p:endCondLst>
                                    <p:cond evt="begin" delay="0">
                                      <p:tn val="5"/>
                                    </p:cond>
                                  </p:end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400" fill="hold"/>
                                        <p:tgtEl>
                                          <p:spTgt spid="27"/>
                                        </p:tgtEl>
                                        <p:attrNameLst>
                                          <p:attrName>ppt_x</p:attrName>
                                        </p:attrNameLst>
                                      </p:cBhvr>
                                      <p:tavLst>
                                        <p:tav tm="0">
                                          <p:val>
                                            <p:strVal val="0-#ppt_w/2"/>
                                          </p:val>
                                        </p:tav>
                                        <p:tav tm="100000">
                                          <p:val>
                                            <p:strVal val="#ppt_x"/>
                                          </p:val>
                                        </p:tav>
                                      </p:tavLst>
                                    </p:anim>
                                    <p:anim calcmode="lin" valueType="num">
                                      <p:cBhvr additive="base">
                                        <p:cTn id="8" dur="400" fill="hold"/>
                                        <p:tgtEl>
                                          <p:spTgt spid="27"/>
                                        </p:tgtEl>
                                        <p:attrNameLst>
                                          <p:attrName>ppt_y</p:attrName>
                                        </p:attrNameLst>
                                      </p:cBhvr>
                                      <p:tavLst>
                                        <p:tav tm="0">
                                          <p:val>
                                            <p:strVal val="#ppt_y"/>
                                          </p:val>
                                        </p:tav>
                                        <p:tav tm="100000">
                                          <p:val>
                                            <p:strVal val="#ppt_y"/>
                                          </p:val>
                                        </p:tav>
                                      </p:tavLst>
                                    </p:anim>
                                  </p:childTnLst>
                                </p:cTn>
                              </p:par>
                            </p:childTnLst>
                          </p:cTn>
                        </p:par>
                        <p:par>
                          <p:cTn id="9" fill="hold">
                            <p:stCondLst>
                              <p:cond delay="400"/>
                            </p:stCondLst>
                            <p:childTnLst>
                              <p:par>
                                <p:cTn id="10" presetID="2" presetClass="entr" presetSubtype="8" decel="27500" fill="hold" grpId="0" nodeType="afterEffect" nodePh="1">
                                  <p:stCondLst>
                                    <p:cond delay="0"/>
                                  </p:stCondLst>
                                  <p:endCondLst>
                                    <p:cond evt="begin" delay="0">
                                      <p:tn val="10"/>
                                    </p:cond>
                                  </p:end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400" fill="hold"/>
                                        <p:tgtEl>
                                          <p:spTgt spid="18"/>
                                        </p:tgtEl>
                                        <p:attrNameLst>
                                          <p:attrName>ppt_x</p:attrName>
                                        </p:attrNameLst>
                                      </p:cBhvr>
                                      <p:tavLst>
                                        <p:tav tm="0">
                                          <p:val>
                                            <p:strVal val="0-#ppt_w/2"/>
                                          </p:val>
                                        </p:tav>
                                        <p:tav tm="100000">
                                          <p:val>
                                            <p:strVal val="#ppt_x"/>
                                          </p:val>
                                        </p:tav>
                                      </p:tavLst>
                                    </p:anim>
                                    <p:anim calcmode="lin" valueType="num">
                                      <p:cBhvr additive="base">
                                        <p:cTn id="13" dur="400" fill="hold"/>
                                        <p:tgtEl>
                                          <p:spTgt spid="18"/>
                                        </p:tgtEl>
                                        <p:attrNameLst>
                                          <p:attrName>ppt_y</p:attrName>
                                        </p:attrNameLst>
                                      </p:cBhvr>
                                      <p:tavLst>
                                        <p:tav tm="0">
                                          <p:val>
                                            <p:strVal val="#ppt_y"/>
                                          </p:val>
                                        </p:tav>
                                        <p:tav tm="100000">
                                          <p:val>
                                            <p:strVal val="#ppt_y"/>
                                          </p:val>
                                        </p:tav>
                                      </p:tavLst>
                                    </p:anim>
                                  </p:childTnLst>
                                </p:cTn>
                              </p:par>
                            </p:childTnLst>
                          </p:cTn>
                        </p:par>
                        <p:par>
                          <p:cTn id="14" fill="hold">
                            <p:stCondLst>
                              <p:cond delay="800"/>
                            </p:stCondLst>
                            <p:childTnLst>
                              <p:par>
                                <p:cTn id="15" presetID="2" presetClass="entr" presetSubtype="8" decel="27500" fill="hold" grpId="0" nodeType="afterEffect" nodePh="1">
                                  <p:stCondLst>
                                    <p:cond delay="0"/>
                                  </p:stCondLst>
                                  <p:endCondLst>
                                    <p:cond evt="begin" delay="0">
                                      <p:tn val="15"/>
                                    </p:cond>
                                  </p:end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400" fill="hold"/>
                                        <p:tgtEl>
                                          <p:spTgt spid="24"/>
                                        </p:tgtEl>
                                        <p:attrNameLst>
                                          <p:attrName>ppt_x</p:attrName>
                                        </p:attrNameLst>
                                      </p:cBhvr>
                                      <p:tavLst>
                                        <p:tav tm="0">
                                          <p:val>
                                            <p:strVal val="0-#ppt_w/2"/>
                                          </p:val>
                                        </p:tav>
                                        <p:tav tm="100000">
                                          <p:val>
                                            <p:strVal val="#ppt_x"/>
                                          </p:val>
                                        </p:tav>
                                      </p:tavLst>
                                    </p:anim>
                                    <p:anim calcmode="lin" valueType="num">
                                      <p:cBhvr additive="base">
                                        <p:cTn id="18" dur="400" fill="hold"/>
                                        <p:tgtEl>
                                          <p:spTgt spid="24"/>
                                        </p:tgtEl>
                                        <p:attrNameLst>
                                          <p:attrName>ppt_y</p:attrName>
                                        </p:attrNameLst>
                                      </p:cBhvr>
                                      <p:tavLst>
                                        <p:tav tm="0">
                                          <p:val>
                                            <p:strVal val="#ppt_y"/>
                                          </p:val>
                                        </p:tav>
                                        <p:tav tm="100000">
                                          <p:val>
                                            <p:strVal val="#ppt_y"/>
                                          </p:val>
                                        </p:tav>
                                      </p:tavLst>
                                    </p:anim>
                                  </p:childTnLst>
                                </p:cTn>
                              </p:par>
                            </p:childTnLst>
                          </p:cTn>
                        </p:par>
                        <p:par>
                          <p:cTn id="19" fill="hold">
                            <p:stCondLst>
                              <p:cond delay="1200"/>
                            </p:stCondLst>
                            <p:childTnLst>
                              <p:par>
                                <p:cTn id="20" presetID="2" presetClass="entr" presetSubtype="8" decel="27500" fill="hold" grpId="0" nodeType="afterEffect" nodePh="1">
                                  <p:stCondLst>
                                    <p:cond delay="0"/>
                                  </p:stCondLst>
                                  <p:endCondLst>
                                    <p:cond evt="begin" delay="0">
                                      <p:tn val="20"/>
                                    </p:cond>
                                  </p:endCondLst>
                                  <p:childTnLst>
                                    <p:set>
                                      <p:cBhvr>
                                        <p:cTn id="21" dur="1" fill="hold">
                                          <p:stCondLst>
                                            <p:cond delay="0"/>
                                          </p:stCondLst>
                                        </p:cTn>
                                        <p:tgtEl>
                                          <p:spTgt spid="25"/>
                                        </p:tgtEl>
                                        <p:attrNameLst>
                                          <p:attrName>style.visibility</p:attrName>
                                        </p:attrNameLst>
                                      </p:cBhvr>
                                      <p:to>
                                        <p:strVal val="visible"/>
                                      </p:to>
                                    </p:set>
                                    <p:anim calcmode="lin" valueType="num">
                                      <p:cBhvr additive="base">
                                        <p:cTn id="22" dur="400" fill="hold"/>
                                        <p:tgtEl>
                                          <p:spTgt spid="25"/>
                                        </p:tgtEl>
                                        <p:attrNameLst>
                                          <p:attrName>ppt_x</p:attrName>
                                        </p:attrNameLst>
                                      </p:cBhvr>
                                      <p:tavLst>
                                        <p:tav tm="0">
                                          <p:val>
                                            <p:strVal val="0-#ppt_w/2"/>
                                          </p:val>
                                        </p:tav>
                                        <p:tav tm="100000">
                                          <p:val>
                                            <p:strVal val="#ppt_x"/>
                                          </p:val>
                                        </p:tav>
                                      </p:tavLst>
                                    </p:anim>
                                    <p:anim calcmode="lin" valueType="num">
                                      <p:cBhvr additive="base">
                                        <p:cTn id="23" dur="400" fill="hold"/>
                                        <p:tgtEl>
                                          <p:spTgt spid="25"/>
                                        </p:tgtEl>
                                        <p:attrNameLst>
                                          <p:attrName>ppt_y</p:attrName>
                                        </p:attrNameLst>
                                      </p:cBhvr>
                                      <p:tavLst>
                                        <p:tav tm="0">
                                          <p:val>
                                            <p:strVal val="#ppt_y"/>
                                          </p:val>
                                        </p:tav>
                                        <p:tav tm="100000">
                                          <p:val>
                                            <p:strVal val="#ppt_y"/>
                                          </p:val>
                                        </p:tav>
                                      </p:tavLst>
                                    </p:anim>
                                  </p:childTnLst>
                                </p:cTn>
                              </p:par>
                            </p:childTnLst>
                          </p:cTn>
                        </p:par>
                        <p:par>
                          <p:cTn id="24" fill="hold">
                            <p:stCondLst>
                              <p:cond delay="1600"/>
                            </p:stCondLst>
                            <p:childTnLst>
                              <p:par>
                                <p:cTn id="25" presetID="42" presetClass="entr" presetSubtype="0" fill="hold" grpId="0" nodeType="afterEffect">
                                  <p:stCondLst>
                                    <p:cond delay="0"/>
                                  </p:stCondLst>
                                  <p:childTnLst>
                                    <p:set>
                                      <p:cBhvr>
                                        <p:cTn id="26" dur="1" fill="hold">
                                          <p:stCondLst>
                                            <p:cond delay="0"/>
                                          </p:stCondLst>
                                        </p:cTn>
                                        <p:tgtEl>
                                          <p:spTgt spid="32">
                                            <p:txEl>
                                              <p:pRg st="0" end="0"/>
                                            </p:txEl>
                                          </p:spTgt>
                                        </p:tgtEl>
                                        <p:attrNameLst>
                                          <p:attrName>style.visibility</p:attrName>
                                        </p:attrNameLst>
                                      </p:cBhvr>
                                      <p:to>
                                        <p:strVal val="visible"/>
                                      </p:to>
                                    </p:set>
                                    <p:animEffect transition="in" filter="fade">
                                      <p:cBhvr>
                                        <p:cTn id="27" dur="400"/>
                                        <p:tgtEl>
                                          <p:spTgt spid="32">
                                            <p:txEl>
                                              <p:pRg st="0" end="0"/>
                                            </p:txEl>
                                          </p:spTgt>
                                        </p:tgtEl>
                                      </p:cBhvr>
                                    </p:animEffect>
                                    <p:anim calcmode="lin" valueType="num">
                                      <p:cBhvr>
                                        <p:cTn id="28" dur="4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29" dur="4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34">
                                            <p:txEl>
                                              <p:pRg st="0" end="0"/>
                                            </p:txEl>
                                          </p:spTgt>
                                        </p:tgtEl>
                                        <p:attrNameLst>
                                          <p:attrName>style.visibility</p:attrName>
                                        </p:attrNameLst>
                                      </p:cBhvr>
                                      <p:to>
                                        <p:strVal val="visible"/>
                                      </p:to>
                                    </p:set>
                                    <p:animEffect transition="in" filter="fade">
                                      <p:cBhvr>
                                        <p:cTn id="33" dur="400"/>
                                        <p:tgtEl>
                                          <p:spTgt spid="34">
                                            <p:txEl>
                                              <p:pRg st="0" end="0"/>
                                            </p:txEl>
                                          </p:spTgt>
                                        </p:tgtEl>
                                      </p:cBhvr>
                                    </p:animEffect>
                                    <p:anim calcmode="lin" valueType="num">
                                      <p:cBhvr>
                                        <p:cTn id="34" dur="4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5" dur="4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2400"/>
                            </p:stCondLst>
                            <p:childTnLst>
                              <p:par>
                                <p:cTn id="37" presetID="42" presetClass="entr" presetSubtype="0" fill="hold" grpId="0" nodeType="afterEffect">
                                  <p:stCondLst>
                                    <p:cond delay="0"/>
                                  </p:stCondLst>
                                  <p:childTnLst>
                                    <p:set>
                                      <p:cBhvr>
                                        <p:cTn id="38" dur="1" fill="hold">
                                          <p:stCondLst>
                                            <p:cond delay="0"/>
                                          </p:stCondLst>
                                        </p:cTn>
                                        <p:tgtEl>
                                          <p:spTgt spid="35">
                                            <p:txEl>
                                              <p:pRg st="0" end="0"/>
                                            </p:txEl>
                                          </p:spTgt>
                                        </p:tgtEl>
                                        <p:attrNameLst>
                                          <p:attrName>style.visibility</p:attrName>
                                        </p:attrNameLst>
                                      </p:cBhvr>
                                      <p:to>
                                        <p:strVal val="visible"/>
                                      </p:to>
                                    </p:set>
                                    <p:animEffect transition="in" filter="fade">
                                      <p:cBhvr>
                                        <p:cTn id="39" dur="400"/>
                                        <p:tgtEl>
                                          <p:spTgt spid="35">
                                            <p:txEl>
                                              <p:pRg st="0" end="0"/>
                                            </p:txEl>
                                          </p:spTgt>
                                        </p:tgtEl>
                                      </p:cBhvr>
                                    </p:animEffect>
                                    <p:anim calcmode="lin" valueType="num">
                                      <p:cBhvr>
                                        <p:cTn id="40" dur="4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41" dur="4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42" fill="hold">
                            <p:stCondLst>
                              <p:cond delay="2800"/>
                            </p:stCondLst>
                            <p:childTnLst>
                              <p:par>
                                <p:cTn id="43" presetID="42" presetClass="entr" presetSubtype="0" fill="hold" grpId="0" nodeType="afterEffect">
                                  <p:stCondLst>
                                    <p:cond delay="0"/>
                                  </p:stCondLst>
                                  <p:childTnLst>
                                    <p:set>
                                      <p:cBhvr>
                                        <p:cTn id="44" dur="1" fill="hold">
                                          <p:stCondLst>
                                            <p:cond delay="0"/>
                                          </p:stCondLst>
                                        </p:cTn>
                                        <p:tgtEl>
                                          <p:spTgt spid="26">
                                            <p:txEl>
                                              <p:pRg st="0" end="0"/>
                                            </p:txEl>
                                          </p:spTgt>
                                        </p:tgtEl>
                                        <p:attrNameLst>
                                          <p:attrName>style.visibility</p:attrName>
                                        </p:attrNameLst>
                                      </p:cBhvr>
                                      <p:to>
                                        <p:strVal val="visible"/>
                                      </p:to>
                                    </p:set>
                                    <p:animEffect transition="in" filter="fade">
                                      <p:cBhvr>
                                        <p:cTn id="45" dur="400"/>
                                        <p:tgtEl>
                                          <p:spTgt spid="26">
                                            <p:txEl>
                                              <p:pRg st="0" end="0"/>
                                            </p:txEl>
                                          </p:spTgt>
                                        </p:tgtEl>
                                      </p:cBhvr>
                                    </p:animEffect>
                                    <p:anim calcmode="lin" valueType="num">
                                      <p:cBhvr>
                                        <p:cTn id="46" dur="4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47" dur="4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wipe(up)">
                                      <p:cBhvr>
                                        <p:cTn id="52" dur="500"/>
                                        <p:tgtEl>
                                          <p:spTgt spid="33"/>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wipe(up)">
                                      <p:cBhvr>
                                        <p:cTn id="55" dur="500"/>
                                        <p:tgtEl>
                                          <p:spTgt spid="41">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grpId="0" nodeType="click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wipe(up)">
                                      <p:cBhvr>
                                        <p:cTn id="60" dur="500"/>
                                        <p:tgtEl>
                                          <p:spTgt spid="39"/>
                                        </p:tgtEl>
                                      </p:cBhvr>
                                    </p:animEffect>
                                  </p:childTnLst>
                                </p:cTn>
                              </p:par>
                              <p:par>
                                <p:cTn id="61" presetID="22" presetClass="entr" presetSubtype="1" fill="hold" grpId="0" nodeType="withEffect">
                                  <p:stCondLst>
                                    <p:cond delay="0"/>
                                  </p:stCondLst>
                                  <p:childTnLst>
                                    <p:set>
                                      <p:cBhvr>
                                        <p:cTn id="62" dur="1" fill="hold">
                                          <p:stCondLst>
                                            <p:cond delay="0"/>
                                          </p:stCondLst>
                                        </p:cTn>
                                        <p:tgtEl>
                                          <p:spTgt spid="42">
                                            <p:txEl>
                                              <p:pRg st="0" end="0"/>
                                            </p:txEl>
                                          </p:spTgt>
                                        </p:tgtEl>
                                        <p:attrNameLst>
                                          <p:attrName>style.visibility</p:attrName>
                                        </p:attrNameLst>
                                      </p:cBhvr>
                                      <p:to>
                                        <p:strVal val="visible"/>
                                      </p:to>
                                    </p:set>
                                    <p:animEffect transition="in" filter="wipe(up)">
                                      <p:cBhvr>
                                        <p:cTn id="63" dur="500"/>
                                        <p:tgtEl>
                                          <p:spTgt spid="42">
                                            <p:txEl>
                                              <p:pRg st="0" end="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1" fill="hold" grpId="0" nodeType="clickEffect">
                                  <p:stCondLst>
                                    <p:cond delay="0"/>
                                  </p:stCondLst>
                                  <p:childTnLst>
                                    <p:set>
                                      <p:cBhvr>
                                        <p:cTn id="67" dur="1" fill="hold">
                                          <p:stCondLst>
                                            <p:cond delay="0"/>
                                          </p:stCondLst>
                                        </p:cTn>
                                        <p:tgtEl>
                                          <p:spTgt spid="43">
                                            <p:txEl>
                                              <p:pRg st="0" end="0"/>
                                            </p:txEl>
                                          </p:spTgt>
                                        </p:tgtEl>
                                        <p:attrNameLst>
                                          <p:attrName>style.visibility</p:attrName>
                                        </p:attrNameLst>
                                      </p:cBhvr>
                                      <p:to>
                                        <p:strVal val="visible"/>
                                      </p:to>
                                    </p:set>
                                    <p:animEffect transition="in" filter="wipe(up)">
                                      <p:cBhvr>
                                        <p:cTn id="68" dur="500"/>
                                        <p:tgtEl>
                                          <p:spTgt spid="43">
                                            <p:txEl>
                                              <p:pRg st="0" end="0"/>
                                            </p:txEl>
                                          </p:spTgt>
                                        </p:tgtEl>
                                      </p:cBhvr>
                                    </p:animEffect>
                                  </p:childTnLst>
                                </p:cTn>
                              </p:par>
                              <p:par>
                                <p:cTn id="69" presetID="22" presetClass="entr" presetSubtype="1" fill="hold" grpId="0" nodeType="withEffect">
                                  <p:stCondLst>
                                    <p:cond delay="0"/>
                                  </p:stCondLst>
                                  <p:childTnLst>
                                    <p:set>
                                      <p:cBhvr>
                                        <p:cTn id="70" dur="1" fill="hold">
                                          <p:stCondLst>
                                            <p:cond delay="0"/>
                                          </p:stCondLst>
                                        </p:cTn>
                                        <p:tgtEl>
                                          <p:spTgt spid="40"/>
                                        </p:tgtEl>
                                        <p:attrNameLst>
                                          <p:attrName>style.visibility</p:attrName>
                                        </p:attrNameLst>
                                      </p:cBhvr>
                                      <p:to>
                                        <p:strVal val="visible"/>
                                      </p:to>
                                    </p:set>
                                    <p:animEffect transition="in" filter="wipe(up)">
                                      <p:cBhvr>
                                        <p:cTn id="71" dur="500"/>
                                        <p:tgtEl>
                                          <p:spTgt spid="40"/>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1" fill="hold" grpId="0" nodeType="clickEffect">
                                  <p:stCondLst>
                                    <p:cond delay="0"/>
                                  </p:stCondLst>
                                  <p:childTnLst>
                                    <p:set>
                                      <p:cBhvr>
                                        <p:cTn id="75" dur="1" fill="hold">
                                          <p:stCondLst>
                                            <p:cond delay="0"/>
                                          </p:stCondLst>
                                        </p:cTn>
                                        <p:tgtEl>
                                          <p:spTgt spid="29">
                                            <p:txEl>
                                              <p:pRg st="0" end="0"/>
                                            </p:txEl>
                                          </p:spTgt>
                                        </p:tgtEl>
                                        <p:attrNameLst>
                                          <p:attrName>style.visibility</p:attrName>
                                        </p:attrNameLst>
                                      </p:cBhvr>
                                      <p:to>
                                        <p:strVal val="visible"/>
                                      </p:to>
                                    </p:set>
                                    <p:animEffect transition="in" filter="wipe(up)">
                                      <p:cBhvr>
                                        <p:cTn id="76" dur="500"/>
                                        <p:tgtEl>
                                          <p:spTgt spid="29">
                                            <p:txEl>
                                              <p:pRg st="0" end="0"/>
                                            </p:txEl>
                                          </p:spTgt>
                                        </p:tgtEl>
                                      </p:cBhvr>
                                    </p:animEffect>
                                  </p:childTnLst>
                                </p:cTn>
                              </p:par>
                              <p:par>
                                <p:cTn id="77" presetID="22" presetClass="entr" presetSubtype="1" fill="hold" grpId="0" nodeType="with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28" grpId="0" animBg="1"/>
      <p:bldP spid="33" grpId="0" animBg="1"/>
      <p:bldP spid="18" grpId="0" animBg="1"/>
      <p:bldP spid="24" grpId="0" animBg="1"/>
      <p:bldP spid="27" grpId="0" animBg="1"/>
      <p:bldP spid="32" grpId="0" build="p">
        <p:tmplLst>
          <p:tmpl lvl="1">
            <p:tnLst>
              <p:par>
                <p:cTn presetID="42" presetClass="entr" presetSubtype="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400"/>
                        <p:tgtEl>
                          <p:spTgt spid="32"/>
                        </p:tgtEl>
                      </p:cBhvr>
                    </p:animEffect>
                    <p:anim calcmode="lin" valueType="num">
                      <p:cBhvr>
                        <p:cTn dur="400" fill="hold"/>
                        <p:tgtEl>
                          <p:spTgt spid="32"/>
                        </p:tgtEl>
                        <p:attrNameLst>
                          <p:attrName>ppt_x</p:attrName>
                        </p:attrNameLst>
                      </p:cBhvr>
                      <p:tavLst>
                        <p:tav tm="0">
                          <p:val>
                            <p:strVal val="#ppt_x"/>
                          </p:val>
                        </p:tav>
                        <p:tav tm="100000">
                          <p:val>
                            <p:strVal val="#ppt_x"/>
                          </p:val>
                        </p:tav>
                      </p:tavLst>
                    </p:anim>
                    <p:anim calcmode="lin" valueType="num">
                      <p:cBhvr>
                        <p:cTn dur="400" fill="hold"/>
                        <p:tgtEl>
                          <p:spTgt spid="32"/>
                        </p:tgtEl>
                        <p:attrNameLst>
                          <p:attrName>ppt_y</p:attrName>
                        </p:attrNameLst>
                      </p:cBhvr>
                      <p:tavLst>
                        <p:tav tm="0">
                          <p:val>
                            <p:strVal val="#ppt_y+.1"/>
                          </p:val>
                        </p:tav>
                        <p:tav tm="100000">
                          <p:val>
                            <p:strVal val="#ppt_y"/>
                          </p:val>
                        </p:tav>
                      </p:tavLst>
                    </p:anim>
                  </p:childTnLst>
                </p:cTn>
              </p:par>
            </p:tnLst>
          </p:tmpl>
        </p:tmplLst>
      </p:bldP>
      <p:bldP spid="34" grpId="0" build="p">
        <p:tmplLst>
          <p:tmpl lvl="1">
            <p:tnLst>
              <p:par>
                <p:cTn presetID="42" presetClass="entr" presetSubtype="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400"/>
                        <p:tgtEl>
                          <p:spTgt spid="34"/>
                        </p:tgtEl>
                      </p:cBhvr>
                    </p:animEffect>
                    <p:anim calcmode="lin" valueType="num">
                      <p:cBhvr>
                        <p:cTn dur="400" fill="hold"/>
                        <p:tgtEl>
                          <p:spTgt spid="34"/>
                        </p:tgtEl>
                        <p:attrNameLst>
                          <p:attrName>ppt_x</p:attrName>
                        </p:attrNameLst>
                      </p:cBhvr>
                      <p:tavLst>
                        <p:tav tm="0">
                          <p:val>
                            <p:strVal val="#ppt_x"/>
                          </p:val>
                        </p:tav>
                        <p:tav tm="100000">
                          <p:val>
                            <p:strVal val="#ppt_x"/>
                          </p:val>
                        </p:tav>
                      </p:tavLst>
                    </p:anim>
                    <p:anim calcmode="lin" valueType="num">
                      <p:cBhvr>
                        <p:cTn dur="400" fill="hold"/>
                        <p:tgtEl>
                          <p:spTgt spid="34"/>
                        </p:tgtEl>
                        <p:attrNameLst>
                          <p:attrName>ppt_y</p:attrName>
                        </p:attrNameLst>
                      </p:cBhvr>
                      <p:tavLst>
                        <p:tav tm="0">
                          <p:val>
                            <p:strVal val="#ppt_y+.1"/>
                          </p:val>
                        </p:tav>
                        <p:tav tm="100000">
                          <p:val>
                            <p:strVal val="#ppt_y"/>
                          </p:val>
                        </p:tav>
                      </p:tavLst>
                    </p:anim>
                  </p:childTnLst>
                </p:cTn>
              </p:par>
            </p:tnLst>
          </p:tmpl>
        </p:tmplLst>
      </p:bldP>
      <p:bldP spid="35" grpId="0" build="p">
        <p:tmplLst>
          <p:tmpl lvl="1">
            <p:tnLst>
              <p:par>
                <p:cTn presetID="42" presetClass="entr" presetSubtype="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400"/>
                        <p:tgtEl>
                          <p:spTgt spid="35"/>
                        </p:tgtEl>
                      </p:cBhvr>
                    </p:animEffect>
                    <p:anim calcmode="lin" valueType="num">
                      <p:cBhvr>
                        <p:cTn dur="400" fill="hold"/>
                        <p:tgtEl>
                          <p:spTgt spid="35"/>
                        </p:tgtEl>
                        <p:attrNameLst>
                          <p:attrName>ppt_x</p:attrName>
                        </p:attrNameLst>
                      </p:cBhvr>
                      <p:tavLst>
                        <p:tav tm="0">
                          <p:val>
                            <p:strVal val="#ppt_x"/>
                          </p:val>
                        </p:tav>
                        <p:tav tm="100000">
                          <p:val>
                            <p:strVal val="#ppt_x"/>
                          </p:val>
                        </p:tav>
                      </p:tavLst>
                    </p:anim>
                    <p:anim calcmode="lin" valueType="num">
                      <p:cBhvr>
                        <p:cTn dur="400" fill="hold"/>
                        <p:tgtEl>
                          <p:spTgt spid="35"/>
                        </p:tgtEl>
                        <p:attrNameLst>
                          <p:attrName>ppt_y</p:attrName>
                        </p:attrNameLst>
                      </p:cBhvr>
                      <p:tavLst>
                        <p:tav tm="0">
                          <p:val>
                            <p:strVal val="#ppt_y+.1"/>
                          </p:val>
                        </p:tav>
                        <p:tav tm="100000">
                          <p:val>
                            <p:strVal val="#ppt_y"/>
                          </p:val>
                        </p:tav>
                      </p:tavLst>
                    </p:anim>
                  </p:childTnLst>
                </p:cTn>
              </p:par>
            </p:tnLst>
          </p:tmpl>
        </p:tmplLst>
      </p:bldP>
      <p:bldP spid="41" grpId="0" build="p">
        <p:tmplLst>
          <p:tmpl lvl="1">
            <p:tnLst>
              <p:par>
                <p:cTn presetID="22" presetClass="entr" presetSubtype="1" fill="hold" nodeType="with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wipe(up)">
                      <p:cBhvr>
                        <p:cTn dur="500"/>
                        <p:tgtEl>
                          <p:spTgt spid="41"/>
                        </p:tgtEl>
                      </p:cBhvr>
                    </p:animEffect>
                  </p:childTnLst>
                </p:cTn>
              </p:par>
            </p:tnLst>
          </p:tmpl>
        </p:tmplLst>
      </p:bldP>
      <p:bldP spid="42" grpId="0" build="p">
        <p:tmplLst>
          <p:tmpl lvl="1">
            <p:tnLst>
              <p:par>
                <p:cTn presetID="22" presetClass="entr" presetSubtype="1" fill="hold" nodeType="with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wipe(up)">
                      <p:cBhvr>
                        <p:cTn dur="500"/>
                        <p:tgtEl>
                          <p:spTgt spid="42"/>
                        </p:tgtEl>
                      </p:cBhvr>
                    </p:animEffect>
                  </p:childTnLst>
                </p:cTn>
              </p:par>
            </p:tnLst>
          </p:tmpl>
        </p:tmplLst>
      </p:bldP>
      <p:bldP spid="43" grpId="0" build="p">
        <p:tmplLst>
          <p:tmpl lvl="1">
            <p:tnLst>
              <p:par>
                <p:cTn presetID="22" presetClass="entr" presetSubtype="1" fill="hold" nodeType="click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wipe(up)">
                      <p:cBhvr>
                        <p:cTn dur="500"/>
                        <p:tgtEl>
                          <p:spTgt spid="43"/>
                        </p:tgtEl>
                      </p:cBhvr>
                    </p:animEffect>
                  </p:childTnLst>
                </p:cTn>
              </p:par>
            </p:tnLst>
          </p:tmpl>
        </p:tmplLst>
      </p:bldP>
      <p:bldP spid="25" grpId="0" animBg="1"/>
      <p:bldP spid="26" grpId="0" build="p">
        <p:tmplLst>
          <p:tmpl lvl="1">
            <p:tnLst>
              <p:par>
                <p:cTn presetID="42" presetClass="entr" presetSubtype="0"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400"/>
                        <p:tgtEl>
                          <p:spTgt spid="26"/>
                        </p:tgtEl>
                      </p:cBhvr>
                    </p:animEffect>
                    <p:anim calcmode="lin" valueType="num">
                      <p:cBhvr>
                        <p:cTn dur="400" fill="hold"/>
                        <p:tgtEl>
                          <p:spTgt spid="26"/>
                        </p:tgtEl>
                        <p:attrNameLst>
                          <p:attrName>ppt_x</p:attrName>
                        </p:attrNameLst>
                      </p:cBhvr>
                      <p:tavLst>
                        <p:tav tm="0">
                          <p:val>
                            <p:strVal val="#ppt_x"/>
                          </p:val>
                        </p:tav>
                        <p:tav tm="100000">
                          <p:val>
                            <p:strVal val="#ppt_x"/>
                          </p:val>
                        </p:tav>
                      </p:tavLst>
                    </p:anim>
                    <p:anim calcmode="lin" valueType="num">
                      <p:cBhvr>
                        <p:cTn dur="400" fill="hold"/>
                        <p:tgtEl>
                          <p:spTgt spid="26"/>
                        </p:tgtEl>
                        <p:attrNameLst>
                          <p:attrName>ppt_y</p:attrName>
                        </p:attrNameLst>
                      </p:cBhvr>
                      <p:tavLst>
                        <p:tav tm="0">
                          <p:val>
                            <p:strVal val="#ppt_y+.1"/>
                          </p:val>
                        </p:tav>
                        <p:tav tm="100000">
                          <p:val>
                            <p:strVal val="#ppt_y"/>
                          </p:val>
                        </p:tav>
                      </p:tavLst>
                    </p:anim>
                  </p:childTnLst>
                </p:cTn>
              </p:par>
            </p:tnLst>
          </p:tmpl>
        </p:tmplLst>
      </p:bldP>
      <p:bldP spid="29" grpId="0" build="p">
        <p:tmplLst>
          <p:tmpl lvl="1">
            <p:tnLst>
              <p:par>
                <p:cTn presetID="22" presetClass="entr" presetSubtype="1" fill="hold" nodeType="click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up)">
                      <p:cBhvr>
                        <p:cTn dur="500"/>
                        <p:tgtEl>
                          <p:spTgt spid="29"/>
                        </p:tgtEl>
                      </p:cBhvr>
                    </p:animEffect>
                  </p:childTnLst>
                </p:cTn>
              </p:par>
            </p:tnLst>
          </p:tmpl>
        </p:tmplLst>
      </p:bldP>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RoadMap (5 Part)">
    <p:spTree>
      <p:nvGrpSpPr>
        <p:cNvPr id="1" name=""/>
        <p:cNvGrpSpPr/>
        <p:nvPr/>
      </p:nvGrpSpPr>
      <p:grpSpPr>
        <a:xfrm>
          <a:off x="0" y="0"/>
          <a:ext cx="0" cy="0"/>
          <a:chOff x="0" y="0"/>
          <a:chExt cx="0" cy="0"/>
        </a:xfrm>
      </p:grpSpPr>
      <p:sp>
        <p:nvSpPr>
          <p:cNvPr id="38" name="Callout: Line 37">
            <a:extLst>
              <a:ext uri="{FF2B5EF4-FFF2-40B4-BE49-F238E27FC236}">
                <a16:creationId xmlns:a16="http://schemas.microsoft.com/office/drawing/2014/main" id="{EC4B0760-2C4C-4F9C-9EB3-421F4F8621F6}"/>
              </a:ext>
            </a:extLst>
          </p:cNvPr>
          <p:cNvSpPr/>
          <p:nvPr userDrawn="1"/>
        </p:nvSpPr>
        <p:spPr>
          <a:xfrm>
            <a:off x="9734555" y="3343241"/>
            <a:ext cx="1987298" cy="2867059"/>
          </a:xfrm>
          <a:prstGeom prst="borderCallout1">
            <a:avLst>
              <a:gd name="adj1" fmla="val -14425"/>
              <a:gd name="adj2" fmla="val 51158"/>
              <a:gd name="adj3" fmla="val -91"/>
              <a:gd name="adj4" fmla="val 51041"/>
            </a:avLst>
          </a:prstGeom>
          <a:noFill/>
          <a:ln w="57150">
            <a:solidFill>
              <a:srgbClr val="969FA7"/>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dirty="0">
              <a:solidFill>
                <a:schemeClr val="tx1"/>
              </a:solidFill>
            </a:endParaRPr>
          </a:p>
        </p:txBody>
      </p:sp>
      <p:sp>
        <p:nvSpPr>
          <p:cNvPr id="39" name="Callout: Line 38">
            <a:extLst>
              <a:ext uri="{FF2B5EF4-FFF2-40B4-BE49-F238E27FC236}">
                <a16:creationId xmlns:a16="http://schemas.microsoft.com/office/drawing/2014/main" id="{4626378F-A929-48FD-A386-9C06DC027252}"/>
              </a:ext>
            </a:extLst>
          </p:cNvPr>
          <p:cNvSpPr/>
          <p:nvPr userDrawn="1"/>
        </p:nvSpPr>
        <p:spPr>
          <a:xfrm>
            <a:off x="2809060" y="3343241"/>
            <a:ext cx="1941741" cy="2867059"/>
          </a:xfrm>
          <a:prstGeom prst="borderCallout1">
            <a:avLst>
              <a:gd name="adj1" fmla="val -14425"/>
              <a:gd name="adj2" fmla="val 51158"/>
              <a:gd name="adj3" fmla="val -91"/>
              <a:gd name="adj4" fmla="val 51041"/>
            </a:avLst>
          </a:prstGeom>
          <a:noFill/>
          <a:ln w="57150">
            <a:solidFill>
              <a:srgbClr val="969FA7"/>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dirty="0">
              <a:solidFill>
                <a:schemeClr val="tx1"/>
              </a:solidFill>
            </a:endParaRPr>
          </a:p>
        </p:txBody>
      </p:sp>
      <p:sp>
        <p:nvSpPr>
          <p:cNvPr id="40" name="Callout: Line 39">
            <a:extLst>
              <a:ext uri="{FF2B5EF4-FFF2-40B4-BE49-F238E27FC236}">
                <a16:creationId xmlns:a16="http://schemas.microsoft.com/office/drawing/2014/main" id="{2CE1CC37-3FDB-4F00-A598-992D829BD7CA}"/>
              </a:ext>
            </a:extLst>
          </p:cNvPr>
          <p:cNvSpPr/>
          <p:nvPr userDrawn="1"/>
        </p:nvSpPr>
        <p:spPr>
          <a:xfrm>
            <a:off x="5161277" y="3343241"/>
            <a:ext cx="1941741" cy="2867059"/>
          </a:xfrm>
          <a:prstGeom prst="borderCallout1">
            <a:avLst>
              <a:gd name="adj1" fmla="val -14425"/>
              <a:gd name="adj2" fmla="val 51158"/>
              <a:gd name="adj3" fmla="val -91"/>
              <a:gd name="adj4" fmla="val 51041"/>
            </a:avLst>
          </a:prstGeom>
          <a:noFill/>
          <a:ln w="57150">
            <a:solidFill>
              <a:srgbClr val="969FA7"/>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dirty="0">
              <a:solidFill>
                <a:schemeClr val="tx1"/>
              </a:solidFill>
            </a:endParaRPr>
          </a:p>
        </p:txBody>
      </p:sp>
      <p:sp>
        <p:nvSpPr>
          <p:cNvPr id="28" name="Callout: Line 27">
            <a:extLst>
              <a:ext uri="{FF2B5EF4-FFF2-40B4-BE49-F238E27FC236}">
                <a16:creationId xmlns:a16="http://schemas.microsoft.com/office/drawing/2014/main" id="{FE0BC5D8-713E-431E-8766-27EE383F4DD6}"/>
              </a:ext>
            </a:extLst>
          </p:cNvPr>
          <p:cNvSpPr/>
          <p:nvPr userDrawn="1"/>
        </p:nvSpPr>
        <p:spPr>
          <a:xfrm>
            <a:off x="7438762" y="3343241"/>
            <a:ext cx="1987298" cy="2867059"/>
          </a:xfrm>
          <a:prstGeom prst="borderCallout1">
            <a:avLst>
              <a:gd name="adj1" fmla="val -14425"/>
              <a:gd name="adj2" fmla="val 51158"/>
              <a:gd name="adj3" fmla="val -91"/>
              <a:gd name="adj4" fmla="val 51041"/>
            </a:avLst>
          </a:prstGeom>
          <a:noFill/>
          <a:ln w="57150">
            <a:solidFill>
              <a:srgbClr val="969FA7"/>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dirty="0">
              <a:solidFill>
                <a:schemeClr val="tx1"/>
              </a:solidFill>
            </a:endParaRPr>
          </a:p>
        </p:txBody>
      </p:sp>
      <p:sp>
        <p:nvSpPr>
          <p:cNvPr id="33" name="Callout: Line 32">
            <a:extLst>
              <a:ext uri="{FF2B5EF4-FFF2-40B4-BE49-F238E27FC236}">
                <a16:creationId xmlns:a16="http://schemas.microsoft.com/office/drawing/2014/main" id="{6E08F0FA-D3B3-43A6-B5CC-5FABD7CC2415}"/>
              </a:ext>
            </a:extLst>
          </p:cNvPr>
          <p:cNvSpPr/>
          <p:nvPr userDrawn="1"/>
        </p:nvSpPr>
        <p:spPr>
          <a:xfrm>
            <a:off x="486921" y="3343241"/>
            <a:ext cx="1933177" cy="2867059"/>
          </a:xfrm>
          <a:prstGeom prst="borderCallout1">
            <a:avLst>
              <a:gd name="adj1" fmla="val -14425"/>
              <a:gd name="adj2" fmla="val 51158"/>
              <a:gd name="adj3" fmla="val -91"/>
              <a:gd name="adj4" fmla="val 51041"/>
            </a:avLst>
          </a:prstGeom>
          <a:noFill/>
          <a:ln w="57150">
            <a:solidFill>
              <a:srgbClr val="969FA7"/>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CA" dirty="0">
              <a:solidFill>
                <a:schemeClr val="tx1"/>
              </a:solidFill>
            </a:endParaRPr>
          </a:p>
        </p:txBody>
      </p:sp>
      <p:sp>
        <p:nvSpPr>
          <p:cNvPr id="5" name="Title 1">
            <a:extLst>
              <a:ext uri="{FF2B5EF4-FFF2-40B4-BE49-F238E27FC236}">
                <a16:creationId xmlns:a16="http://schemas.microsoft.com/office/drawing/2014/main" id="{5BF1F08E-03DC-4852-8D4B-94181EC34694}"/>
              </a:ext>
            </a:extLst>
          </p:cNvPr>
          <p:cNvSpPr txBox="1">
            <a:spLocks/>
          </p:cNvSpPr>
          <p:nvPr userDrawn="1"/>
        </p:nvSpPr>
        <p:spPr>
          <a:xfrm>
            <a:off x="1883810" y="743547"/>
            <a:ext cx="9200983" cy="1013800"/>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dirty="0">
                <a:latin typeface="Calibri Light" panose="020F0302020204030204" pitchFamily="34" charset="0"/>
                <a:cs typeface="Calibri Light" panose="020F0302020204030204" pitchFamily="34" charset="0"/>
              </a:rPr>
              <a:t>NAESB Practice Notes	</a:t>
            </a:r>
          </a:p>
        </p:txBody>
      </p:sp>
      <p:sp>
        <p:nvSpPr>
          <p:cNvPr id="7" name="Rectangle 6">
            <a:extLst>
              <a:ext uri="{FF2B5EF4-FFF2-40B4-BE49-F238E27FC236}">
                <a16:creationId xmlns:a16="http://schemas.microsoft.com/office/drawing/2014/main" id="{6A64B9E9-8F16-4FF4-8F7B-BA040808ADD8}"/>
              </a:ext>
            </a:extLst>
          </p:cNvPr>
          <p:cNvSpPr/>
          <p:nvPr userDrawn="1"/>
        </p:nvSpPr>
        <p:spPr>
          <a:xfrm>
            <a:off x="-25401" y="403676"/>
            <a:ext cx="12217400" cy="12493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Calibri Light" panose="020F0302020204030204" pitchFamily="34" charset="0"/>
            </a:endParaRPr>
          </a:p>
        </p:txBody>
      </p:sp>
      <p:sp>
        <p:nvSpPr>
          <p:cNvPr id="9" name="Title 1">
            <a:extLst>
              <a:ext uri="{FF2B5EF4-FFF2-40B4-BE49-F238E27FC236}">
                <a16:creationId xmlns:a16="http://schemas.microsoft.com/office/drawing/2014/main" id="{DB219D04-96A2-43FD-935E-BE08D228E3A8}"/>
              </a:ext>
            </a:extLst>
          </p:cNvPr>
          <p:cNvSpPr txBox="1">
            <a:spLocks/>
          </p:cNvSpPr>
          <p:nvPr userDrawn="1"/>
        </p:nvSpPr>
        <p:spPr>
          <a:xfrm>
            <a:off x="209551" y="360491"/>
            <a:ext cx="1079500" cy="1013800"/>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4000" b="1" dirty="0">
              <a:latin typeface="Calibri Light" panose="020F0302020204030204" pitchFamily="34" charset="0"/>
              <a:cs typeface="Calibri Light" panose="020F0302020204030204" pitchFamily="34" charset="0"/>
            </a:endParaRPr>
          </a:p>
        </p:txBody>
      </p:sp>
      <p:sp>
        <p:nvSpPr>
          <p:cNvPr id="10" name="Title 1">
            <a:extLst>
              <a:ext uri="{FF2B5EF4-FFF2-40B4-BE49-F238E27FC236}">
                <a16:creationId xmlns:a16="http://schemas.microsoft.com/office/drawing/2014/main" id="{51185A04-8D03-4343-9EB0-72E678590E5E}"/>
              </a:ext>
            </a:extLst>
          </p:cNvPr>
          <p:cNvSpPr txBox="1">
            <a:spLocks/>
          </p:cNvSpPr>
          <p:nvPr userDrawn="1"/>
        </p:nvSpPr>
        <p:spPr>
          <a:xfrm>
            <a:off x="214513" y="346594"/>
            <a:ext cx="1079500" cy="1013800"/>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4000" b="1" dirty="0">
              <a:latin typeface="Calibri Light" panose="020F0302020204030204" pitchFamily="34" charset="0"/>
              <a:cs typeface="Calibri Light" panose="020F0302020204030204" pitchFamily="34" charset="0"/>
            </a:endParaRPr>
          </a:p>
        </p:txBody>
      </p:sp>
      <p:sp>
        <p:nvSpPr>
          <p:cNvPr id="18" name="Arrow: Chevron 17">
            <a:extLst>
              <a:ext uri="{FF2B5EF4-FFF2-40B4-BE49-F238E27FC236}">
                <a16:creationId xmlns:a16="http://schemas.microsoft.com/office/drawing/2014/main" id="{B0E6B7B9-7881-489E-81D5-BF0629C52EBF}"/>
              </a:ext>
            </a:extLst>
          </p:cNvPr>
          <p:cNvSpPr/>
          <p:nvPr userDrawn="1"/>
        </p:nvSpPr>
        <p:spPr>
          <a:xfrm>
            <a:off x="2612108" y="2231058"/>
            <a:ext cx="2553520" cy="715992"/>
          </a:xfrm>
          <a:prstGeom prst="chevron">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4" name="Arrow: Chevron 23">
            <a:extLst>
              <a:ext uri="{FF2B5EF4-FFF2-40B4-BE49-F238E27FC236}">
                <a16:creationId xmlns:a16="http://schemas.microsoft.com/office/drawing/2014/main" id="{543754B9-27DF-4D02-868F-9B7CFDF7042C}"/>
              </a:ext>
            </a:extLst>
          </p:cNvPr>
          <p:cNvSpPr/>
          <p:nvPr userDrawn="1"/>
        </p:nvSpPr>
        <p:spPr>
          <a:xfrm>
            <a:off x="4925132" y="2238678"/>
            <a:ext cx="2519785" cy="715992"/>
          </a:xfrm>
          <a:prstGeom prst="chevron">
            <a:avLst/>
          </a:prstGeom>
          <a:noFill/>
          <a:ln w="38100">
            <a:solidFill>
              <a:srgbClr val="D0D3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7" name="Arrow: Chevron 26">
            <a:extLst>
              <a:ext uri="{FF2B5EF4-FFF2-40B4-BE49-F238E27FC236}">
                <a16:creationId xmlns:a16="http://schemas.microsoft.com/office/drawing/2014/main" id="{E6D38636-6661-4020-858A-0D63D0C3EE50}"/>
              </a:ext>
            </a:extLst>
          </p:cNvPr>
          <p:cNvSpPr/>
          <p:nvPr userDrawn="1"/>
        </p:nvSpPr>
        <p:spPr>
          <a:xfrm>
            <a:off x="312160" y="2234020"/>
            <a:ext cx="2553520" cy="715992"/>
          </a:xfrm>
          <a:prstGeom prst="chevron">
            <a:avLst/>
          </a:prstGeom>
          <a:noFill/>
          <a:ln w="38100">
            <a:solidFill>
              <a:srgbClr val="FBD8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32" name="Text Placeholder 31">
            <a:extLst>
              <a:ext uri="{FF2B5EF4-FFF2-40B4-BE49-F238E27FC236}">
                <a16:creationId xmlns:a16="http://schemas.microsoft.com/office/drawing/2014/main" id="{FE873EEE-5A0C-4129-BD80-7DE753504DF0}"/>
              </a:ext>
            </a:extLst>
          </p:cNvPr>
          <p:cNvSpPr>
            <a:spLocks noGrp="1"/>
          </p:cNvSpPr>
          <p:nvPr>
            <p:ph type="body" sz="quarter" idx="13" hasCustomPrompt="1"/>
          </p:nvPr>
        </p:nvSpPr>
        <p:spPr>
          <a:xfrm>
            <a:off x="599860" y="2265544"/>
            <a:ext cx="1978120" cy="609600"/>
          </a:xfrm>
        </p:spPr>
        <p:txBody>
          <a:bodyPr/>
          <a:lstStyle>
            <a:lvl1pPr marL="0" indent="0" algn="ctr">
              <a:buNone/>
              <a:defRPr b="1">
                <a:solidFill>
                  <a:srgbClr val="1F2732"/>
                </a:solidFill>
                <a:latin typeface="Helvetica" pitchFamily="2" charset="0"/>
                <a:cs typeface="Calibri" panose="020F0502020204030204" pitchFamily="34" charset="0"/>
              </a:defRPr>
            </a:lvl1pPr>
          </a:lstStyle>
          <a:p>
            <a:pPr lvl="0"/>
            <a:r>
              <a:rPr lang="en-US" dirty="0"/>
              <a:t>Stage Name/Date</a:t>
            </a:r>
          </a:p>
        </p:txBody>
      </p:sp>
      <p:sp>
        <p:nvSpPr>
          <p:cNvPr id="34" name="Text Placeholder 31">
            <a:extLst>
              <a:ext uri="{FF2B5EF4-FFF2-40B4-BE49-F238E27FC236}">
                <a16:creationId xmlns:a16="http://schemas.microsoft.com/office/drawing/2014/main" id="{031BEC5E-7647-4744-8CD8-46650D5CBB73}"/>
              </a:ext>
            </a:extLst>
          </p:cNvPr>
          <p:cNvSpPr>
            <a:spLocks noGrp="1"/>
          </p:cNvSpPr>
          <p:nvPr>
            <p:ph type="body" sz="quarter" idx="14" hasCustomPrompt="1"/>
          </p:nvPr>
        </p:nvSpPr>
        <p:spPr>
          <a:xfrm>
            <a:off x="2878754" y="2279174"/>
            <a:ext cx="2007128" cy="609600"/>
          </a:xfrm>
        </p:spPr>
        <p:txBody>
          <a:bodyPr/>
          <a:lstStyle>
            <a:lvl1pPr marL="0" indent="0" algn="ctr">
              <a:buNone/>
              <a:defRPr b="1">
                <a:solidFill>
                  <a:srgbClr val="1F2732"/>
                </a:solidFill>
                <a:latin typeface="Helvetica" pitchFamily="2" charset="0"/>
                <a:cs typeface="Calibri" panose="020F0502020204030204" pitchFamily="34" charset="0"/>
              </a:defRPr>
            </a:lvl1pPr>
          </a:lstStyle>
          <a:p>
            <a:pPr lvl="0"/>
            <a:r>
              <a:rPr lang="en-US" dirty="0"/>
              <a:t>Stage Name/Date</a:t>
            </a:r>
          </a:p>
        </p:txBody>
      </p:sp>
      <p:sp>
        <p:nvSpPr>
          <p:cNvPr id="35" name="Text Placeholder 31">
            <a:extLst>
              <a:ext uri="{FF2B5EF4-FFF2-40B4-BE49-F238E27FC236}">
                <a16:creationId xmlns:a16="http://schemas.microsoft.com/office/drawing/2014/main" id="{ADD4AB3F-F1AF-4744-81CF-9BABD888DE0F}"/>
              </a:ext>
            </a:extLst>
          </p:cNvPr>
          <p:cNvSpPr>
            <a:spLocks noGrp="1"/>
          </p:cNvSpPr>
          <p:nvPr>
            <p:ph type="body" sz="quarter" idx="15" hasCustomPrompt="1"/>
          </p:nvPr>
        </p:nvSpPr>
        <p:spPr>
          <a:xfrm>
            <a:off x="5349896" y="2278244"/>
            <a:ext cx="1894362" cy="609600"/>
          </a:xfrm>
        </p:spPr>
        <p:txBody>
          <a:bodyPr/>
          <a:lstStyle>
            <a:lvl1pPr marL="0" indent="0" algn="ctr">
              <a:buNone/>
              <a:defRPr b="1">
                <a:solidFill>
                  <a:srgbClr val="1F2732"/>
                </a:solidFill>
                <a:latin typeface="Helvetica" pitchFamily="2" charset="0"/>
                <a:cs typeface="Calibri" panose="020F0502020204030204" pitchFamily="34" charset="0"/>
              </a:defRPr>
            </a:lvl1pPr>
          </a:lstStyle>
          <a:p>
            <a:pPr lvl="0"/>
            <a:r>
              <a:rPr lang="en-US" dirty="0"/>
              <a:t>Stage Name/Date</a:t>
            </a:r>
          </a:p>
        </p:txBody>
      </p:sp>
      <p:sp>
        <p:nvSpPr>
          <p:cNvPr id="41" name="Text Placeholder 31">
            <a:extLst>
              <a:ext uri="{FF2B5EF4-FFF2-40B4-BE49-F238E27FC236}">
                <a16:creationId xmlns:a16="http://schemas.microsoft.com/office/drawing/2014/main" id="{BBB6A209-EE33-4C66-9420-1D936B93BFA9}"/>
              </a:ext>
            </a:extLst>
          </p:cNvPr>
          <p:cNvSpPr>
            <a:spLocks noGrp="1"/>
          </p:cNvSpPr>
          <p:nvPr>
            <p:ph type="body" sz="quarter" idx="16" hasCustomPrompt="1"/>
          </p:nvPr>
        </p:nvSpPr>
        <p:spPr>
          <a:xfrm>
            <a:off x="625898" y="3413197"/>
            <a:ext cx="1790983" cy="2697318"/>
          </a:xfrm>
        </p:spPr>
        <p:txBody>
          <a:bodyPr anchor="t" anchorCtr="0"/>
          <a:lstStyle>
            <a:lvl1pPr marL="0" indent="0" algn="ctr">
              <a:buNone/>
              <a:defRPr b="0" i="0">
                <a:solidFill>
                  <a:schemeClr val="tx1"/>
                </a:solidFill>
                <a:latin typeface="Helvetica Light" panose="020B0403020202020204" pitchFamily="34" charset="0"/>
                <a:cs typeface="Calibri" panose="020F0502020204030204" pitchFamily="34" charset="0"/>
              </a:defRPr>
            </a:lvl1pPr>
          </a:lstStyle>
          <a:p>
            <a:pPr lvl="0"/>
            <a:r>
              <a:rPr lang="en-US" dirty="0"/>
              <a:t>Details</a:t>
            </a:r>
          </a:p>
        </p:txBody>
      </p:sp>
      <p:sp>
        <p:nvSpPr>
          <p:cNvPr id="42" name="Text Placeholder 31">
            <a:extLst>
              <a:ext uri="{FF2B5EF4-FFF2-40B4-BE49-F238E27FC236}">
                <a16:creationId xmlns:a16="http://schemas.microsoft.com/office/drawing/2014/main" id="{B74158D7-E3C7-40CE-B5A7-F45DD41972EB}"/>
              </a:ext>
            </a:extLst>
          </p:cNvPr>
          <p:cNvSpPr>
            <a:spLocks noGrp="1"/>
          </p:cNvSpPr>
          <p:nvPr>
            <p:ph type="body" sz="quarter" idx="17" hasCustomPrompt="1"/>
          </p:nvPr>
        </p:nvSpPr>
        <p:spPr>
          <a:xfrm>
            <a:off x="2923000" y="3413197"/>
            <a:ext cx="1798917" cy="2697318"/>
          </a:xfrm>
        </p:spPr>
        <p:txBody>
          <a:bodyPr anchor="t" anchorCtr="0"/>
          <a:lstStyle>
            <a:lvl1pPr marL="0" indent="0" algn="ctr">
              <a:buNone/>
              <a:defRPr b="0" i="0">
                <a:solidFill>
                  <a:schemeClr val="tx1"/>
                </a:solidFill>
                <a:latin typeface="Helvetica Light" panose="020B0403020202020204" pitchFamily="34" charset="0"/>
                <a:cs typeface="Calibri" panose="020F0502020204030204" pitchFamily="34" charset="0"/>
              </a:defRPr>
            </a:lvl1pPr>
          </a:lstStyle>
          <a:p>
            <a:pPr lvl="0"/>
            <a:r>
              <a:rPr lang="en-US" dirty="0"/>
              <a:t>Details</a:t>
            </a:r>
          </a:p>
        </p:txBody>
      </p:sp>
      <p:sp>
        <p:nvSpPr>
          <p:cNvPr id="43" name="Text Placeholder 31">
            <a:extLst>
              <a:ext uri="{FF2B5EF4-FFF2-40B4-BE49-F238E27FC236}">
                <a16:creationId xmlns:a16="http://schemas.microsoft.com/office/drawing/2014/main" id="{6872A75C-FFA8-4FC0-94D6-2DE1E7046AAA}"/>
              </a:ext>
            </a:extLst>
          </p:cNvPr>
          <p:cNvSpPr>
            <a:spLocks noGrp="1"/>
          </p:cNvSpPr>
          <p:nvPr>
            <p:ph type="body" sz="quarter" idx="18" hasCustomPrompt="1"/>
          </p:nvPr>
        </p:nvSpPr>
        <p:spPr>
          <a:xfrm>
            <a:off x="5250179" y="3413197"/>
            <a:ext cx="1798917" cy="2697318"/>
          </a:xfrm>
        </p:spPr>
        <p:txBody>
          <a:bodyPr anchor="t" anchorCtr="0"/>
          <a:lstStyle>
            <a:lvl1pPr marL="0" indent="0" algn="ctr">
              <a:buNone/>
              <a:defRPr b="0" i="0">
                <a:solidFill>
                  <a:schemeClr val="tx1"/>
                </a:solidFill>
                <a:latin typeface="Helvetica Light" panose="020B0403020202020204" pitchFamily="34" charset="0"/>
                <a:cs typeface="Calibri" panose="020F0502020204030204" pitchFamily="34" charset="0"/>
              </a:defRPr>
            </a:lvl1pPr>
          </a:lstStyle>
          <a:p>
            <a:pPr lvl="0"/>
            <a:r>
              <a:rPr lang="en-US" dirty="0"/>
              <a:t>Details</a:t>
            </a:r>
          </a:p>
        </p:txBody>
      </p:sp>
      <p:sp>
        <p:nvSpPr>
          <p:cNvPr id="25" name="Arrow: Chevron 24">
            <a:extLst>
              <a:ext uri="{FF2B5EF4-FFF2-40B4-BE49-F238E27FC236}">
                <a16:creationId xmlns:a16="http://schemas.microsoft.com/office/drawing/2014/main" id="{C9EB2EC8-6404-4767-8A81-3C3A0C01A4C3}"/>
              </a:ext>
            </a:extLst>
          </p:cNvPr>
          <p:cNvSpPr/>
          <p:nvPr userDrawn="1"/>
        </p:nvSpPr>
        <p:spPr>
          <a:xfrm>
            <a:off x="7189370" y="2246298"/>
            <a:ext cx="2519785" cy="715992"/>
          </a:xfrm>
          <a:prstGeom prst="chevron">
            <a:avLst/>
          </a:prstGeom>
          <a:noFill/>
          <a:ln w="38100">
            <a:solidFill>
              <a:srgbClr val="FBD8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1F2732"/>
              </a:solidFill>
            </a:endParaRPr>
          </a:p>
        </p:txBody>
      </p:sp>
      <p:sp>
        <p:nvSpPr>
          <p:cNvPr id="26" name="Text Placeholder 31">
            <a:extLst>
              <a:ext uri="{FF2B5EF4-FFF2-40B4-BE49-F238E27FC236}">
                <a16:creationId xmlns:a16="http://schemas.microsoft.com/office/drawing/2014/main" id="{0F85B9C4-244D-461A-95B2-B634DD37723E}"/>
              </a:ext>
            </a:extLst>
          </p:cNvPr>
          <p:cNvSpPr>
            <a:spLocks noGrp="1"/>
          </p:cNvSpPr>
          <p:nvPr>
            <p:ph type="body" sz="quarter" idx="19" hasCustomPrompt="1"/>
          </p:nvPr>
        </p:nvSpPr>
        <p:spPr>
          <a:xfrm>
            <a:off x="7470745" y="2279627"/>
            <a:ext cx="1894362" cy="609600"/>
          </a:xfrm>
        </p:spPr>
        <p:txBody>
          <a:bodyPr/>
          <a:lstStyle>
            <a:lvl1pPr marL="0" indent="0" algn="ctr">
              <a:buNone/>
              <a:defRPr b="1">
                <a:solidFill>
                  <a:srgbClr val="1F2732"/>
                </a:solidFill>
                <a:latin typeface="Helvetica" pitchFamily="2" charset="0"/>
                <a:cs typeface="Calibri" panose="020F0502020204030204" pitchFamily="34" charset="0"/>
              </a:defRPr>
            </a:lvl1pPr>
          </a:lstStyle>
          <a:p>
            <a:pPr lvl="0"/>
            <a:r>
              <a:rPr lang="en-US" dirty="0"/>
              <a:t>Stage Name/Date</a:t>
            </a:r>
          </a:p>
        </p:txBody>
      </p:sp>
      <p:sp>
        <p:nvSpPr>
          <p:cNvPr id="29" name="Text Placeholder 31">
            <a:extLst>
              <a:ext uri="{FF2B5EF4-FFF2-40B4-BE49-F238E27FC236}">
                <a16:creationId xmlns:a16="http://schemas.microsoft.com/office/drawing/2014/main" id="{885F00D2-2EC7-4F14-ABD8-FEB62A47CEFD}"/>
              </a:ext>
            </a:extLst>
          </p:cNvPr>
          <p:cNvSpPr>
            <a:spLocks noGrp="1"/>
          </p:cNvSpPr>
          <p:nvPr>
            <p:ph type="body" sz="quarter" idx="20" hasCustomPrompt="1"/>
          </p:nvPr>
        </p:nvSpPr>
        <p:spPr>
          <a:xfrm>
            <a:off x="7527663" y="3413197"/>
            <a:ext cx="1841123" cy="2697318"/>
          </a:xfrm>
        </p:spPr>
        <p:txBody>
          <a:bodyPr anchor="t" anchorCtr="0"/>
          <a:lstStyle>
            <a:lvl1pPr marL="0" indent="0" algn="ctr">
              <a:buNone/>
              <a:defRPr b="0" i="0">
                <a:solidFill>
                  <a:schemeClr val="tx1"/>
                </a:solidFill>
                <a:latin typeface="Helvetica Light" panose="020B0403020202020204" pitchFamily="34" charset="0"/>
                <a:cs typeface="Calibri" panose="020F0502020204030204" pitchFamily="34" charset="0"/>
              </a:defRPr>
            </a:lvl1pPr>
          </a:lstStyle>
          <a:p>
            <a:pPr lvl="0"/>
            <a:r>
              <a:rPr lang="en-US" dirty="0"/>
              <a:t>Details</a:t>
            </a:r>
          </a:p>
        </p:txBody>
      </p:sp>
      <p:sp>
        <p:nvSpPr>
          <p:cNvPr id="30" name="Arrow: Chevron 29">
            <a:extLst>
              <a:ext uri="{FF2B5EF4-FFF2-40B4-BE49-F238E27FC236}">
                <a16:creationId xmlns:a16="http://schemas.microsoft.com/office/drawing/2014/main" id="{B5231A7B-AF13-4089-B3E2-6089CDACB7B5}"/>
              </a:ext>
            </a:extLst>
          </p:cNvPr>
          <p:cNvSpPr/>
          <p:nvPr userDrawn="1"/>
        </p:nvSpPr>
        <p:spPr>
          <a:xfrm>
            <a:off x="9444986" y="2246298"/>
            <a:ext cx="2574039" cy="715992"/>
          </a:xfrm>
          <a:prstGeom prst="chevron">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31" name="Text Placeholder 31">
            <a:extLst>
              <a:ext uri="{FF2B5EF4-FFF2-40B4-BE49-F238E27FC236}">
                <a16:creationId xmlns:a16="http://schemas.microsoft.com/office/drawing/2014/main" id="{5079AF27-7DB7-42B6-B7CB-06B284A5E163}"/>
              </a:ext>
            </a:extLst>
          </p:cNvPr>
          <p:cNvSpPr>
            <a:spLocks noGrp="1"/>
          </p:cNvSpPr>
          <p:nvPr>
            <p:ph type="body" sz="quarter" idx="21" hasCustomPrompt="1"/>
          </p:nvPr>
        </p:nvSpPr>
        <p:spPr>
          <a:xfrm>
            <a:off x="9766962" y="2279552"/>
            <a:ext cx="1894362" cy="609600"/>
          </a:xfrm>
        </p:spPr>
        <p:txBody>
          <a:bodyPr/>
          <a:lstStyle>
            <a:lvl1pPr marL="0" indent="0" algn="ctr">
              <a:buNone/>
              <a:defRPr b="1">
                <a:solidFill>
                  <a:srgbClr val="1F2732"/>
                </a:solidFill>
                <a:latin typeface="Helvetica" pitchFamily="2" charset="0"/>
                <a:cs typeface="Calibri" panose="020F0502020204030204" pitchFamily="34" charset="0"/>
              </a:defRPr>
            </a:lvl1pPr>
          </a:lstStyle>
          <a:p>
            <a:pPr lvl="0"/>
            <a:r>
              <a:rPr lang="en-US" dirty="0"/>
              <a:t>Stage Name/Date</a:t>
            </a:r>
          </a:p>
        </p:txBody>
      </p:sp>
      <p:sp>
        <p:nvSpPr>
          <p:cNvPr id="44" name="Text Placeholder 31">
            <a:extLst>
              <a:ext uri="{FF2B5EF4-FFF2-40B4-BE49-F238E27FC236}">
                <a16:creationId xmlns:a16="http://schemas.microsoft.com/office/drawing/2014/main" id="{BAE51A49-127E-44AA-AA22-B1CEA9C98101}"/>
              </a:ext>
            </a:extLst>
          </p:cNvPr>
          <p:cNvSpPr>
            <a:spLocks noGrp="1"/>
          </p:cNvSpPr>
          <p:nvPr>
            <p:ph type="body" sz="quarter" idx="22" hasCustomPrompt="1"/>
          </p:nvPr>
        </p:nvSpPr>
        <p:spPr>
          <a:xfrm>
            <a:off x="9823456" y="3413197"/>
            <a:ext cx="1841123" cy="2697318"/>
          </a:xfrm>
        </p:spPr>
        <p:txBody>
          <a:bodyPr anchor="t" anchorCtr="0"/>
          <a:lstStyle>
            <a:lvl1pPr marL="0" indent="0" algn="ctr">
              <a:buNone/>
              <a:defRPr b="0" i="0">
                <a:solidFill>
                  <a:schemeClr val="tx1"/>
                </a:solidFill>
                <a:latin typeface="Helvetica Light" panose="020B0403020202020204" pitchFamily="34" charset="0"/>
                <a:cs typeface="Calibri" panose="020F0502020204030204" pitchFamily="34" charset="0"/>
              </a:defRPr>
            </a:lvl1pPr>
          </a:lstStyle>
          <a:p>
            <a:pPr lvl="0"/>
            <a:r>
              <a:rPr lang="en-US" dirty="0"/>
              <a:t>Details</a:t>
            </a:r>
          </a:p>
        </p:txBody>
      </p:sp>
      <p:sp>
        <p:nvSpPr>
          <p:cNvPr id="37" name="Title 1">
            <a:extLst>
              <a:ext uri="{FF2B5EF4-FFF2-40B4-BE49-F238E27FC236}">
                <a16:creationId xmlns:a16="http://schemas.microsoft.com/office/drawing/2014/main" id="{14C2C97A-7DEB-3344-9F58-34E74A557C02}"/>
              </a:ext>
            </a:extLst>
          </p:cNvPr>
          <p:cNvSpPr>
            <a:spLocks noGrp="1"/>
          </p:cNvSpPr>
          <p:nvPr>
            <p:ph type="title"/>
          </p:nvPr>
        </p:nvSpPr>
        <p:spPr>
          <a:xfrm>
            <a:off x="329654" y="220664"/>
            <a:ext cx="10463411" cy="1189554"/>
          </a:xfrm>
        </p:spPr>
        <p:txBody>
          <a:bodyPr>
            <a:normAutofit/>
          </a:bodyPr>
          <a:lstStyle>
            <a:lvl1pPr>
              <a:defRPr sz="4000" b="1">
                <a:solidFill>
                  <a:srgbClr val="FBD80F"/>
                </a:solidFill>
                <a:latin typeface="Helvetica" pitchFamily="2" charset="0"/>
                <a:cs typeface="Calibri Light" panose="020F0302020204030204" pitchFamily="34" charset="0"/>
              </a:defRPr>
            </a:lvl1pPr>
          </a:lstStyle>
          <a:p>
            <a:r>
              <a:rPr lang="en-US" dirty="0"/>
              <a:t>Click to edit Master title style</a:t>
            </a:r>
            <a:endParaRPr lang="en-CA" dirty="0"/>
          </a:p>
        </p:txBody>
      </p:sp>
      <p:sp>
        <p:nvSpPr>
          <p:cNvPr id="46" name="Slide Number Placeholder 6">
            <a:extLst>
              <a:ext uri="{FF2B5EF4-FFF2-40B4-BE49-F238E27FC236}">
                <a16:creationId xmlns:a16="http://schemas.microsoft.com/office/drawing/2014/main" id="{BA117C71-F86F-3D43-8DB0-B92D1C365877}"/>
              </a:ext>
            </a:extLst>
          </p:cNvPr>
          <p:cNvSpPr>
            <a:spLocks noGrp="1"/>
          </p:cNvSpPr>
          <p:nvPr>
            <p:ph type="sldNum" sz="quarter" idx="4"/>
          </p:nvPr>
        </p:nvSpPr>
        <p:spPr>
          <a:xfrm>
            <a:off x="11343098" y="6337572"/>
            <a:ext cx="848902" cy="365125"/>
          </a:xfrm>
          <a:prstGeom prst="rect">
            <a:avLst/>
          </a:prstGeom>
        </p:spPr>
        <p:txBody>
          <a:bodyPr vert="horz" lIns="91440" tIns="45720" rIns="91440" bIns="45720" rtlCol="0" anchor="ctr"/>
          <a:lstStyle>
            <a:lvl1pPr algn="r">
              <a:defRPr sz="1800">
                <a:solidFill>
                  <a:schemeClr val="tx1">
                    <a:tint val="75000"/>
                  </a:schemeClr>
                </a:solidFill>
                <a:latin typeface="Helvetica" pitchFamily="2" charset="0"/>
              </a:defRPr>
            </a:lvl1pPr>
          </a:lstStyle>
          <a:p>
            <a:fld id="{78B70B86-85C2-EF4D-AAB7-417F7A93D158}" type="slidenum">
              <a:rPr lang="en-US" smtClean="0"/>
              <a:pPr/>
              <a:t>‹#›</a:t>
            </a:fld>
            <a:endParaRPr lang="en-US" dirty="0"/>
          </a:p>
        </p:txBody>
      </p:sp>
      <p:sp>
        <p:nvSpPr>
          <p:cNvPr id="36" name="Footer Placeholder 2">
            <a:extLst>
              <a:ext uri="{FF2B5EF4-FFF2-40B4-BE49-F238E27FC236}">
                <a16:creationId xmlns:a16="http://schemas.microsoft.com/office/drawing/2014/main" id="{267C9F4F-FA57-B645-9947-30872DB9011C}"/>
              </a:ext>
            </a:extLst>
          </p:cNvPr>
          <p:cNvSpPr>
            <a:spLocks noGrp="1"/>
          </p:cNvSpPr>
          <p:nvPr>
            <p:ph type="ftr" sz="quarter" idx="11"/>
          </p:nvPr>
        </p:nvSpPr>
        <p:spPr>
          <a:xfrm>
            <a:off x="4038600" y="6538276"/>
            <a:ext cx="4114800" cy="365125"/>
          </a:xfrm>
        </p:spPr>
        <p:txBody>
          <a:bodyPr/>
          <a:lstStyle/>
          <a:p>
            <a:r>
              <a:rPr lang="en-US" dirty="0" err="1"/>
              <a:t>www.</a:t>
            </a:r>
            <a:r>
              <a:rPr lang="en-US" dirty="0" err="1">
                <a:cs typeface="Poppins" panose="00000500000000000000" pitchFamily="2" charset="0"/>
              </a:rPr>
              <a:t>gatekeeper-systems</a:t>
            </a:r>
            <a:r>
              <a:rPr lang="en-US" dirty="0" err="1"/>
              <a:t>.com</a:t>
            </a:r>
            <a:r>
              <a:rPr lang="en-US" dirty="0"/>
              <a:t> | TSX-V:GSI | OTC:GKPRF</a:t>
            </a:r>
          </a:p>
        </p:txBody>
      </p:sp>
    </p:spTree>
    <p:extLst>
      <p:ext uri="{BB962C8B-B14F-4D97-AF65-F5344CB8AC3E}">
        <p14:creationId xmlns:p14="http://schemas.microsoft.com/office/powerpoint/2010/main" val="120323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27500" fill="hold" grpId="0" nodeType="afterEffect" nodePh="1">
                                  <p:stCondLst>
                                    <p:cond delay="0"/>
                                  </p:stCondLst>
                                  <p:endCondLst>
                                    <p:cond evt="begin" delay="0">
                                      <p:tn val="5"/>
                                    </p:cond>
                                  </p:end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400" fill="hold"/>
                                        <p:tgtEl>
                                          <p:spTgt spid="27"/>
                                        </p:tgtEl>
                                        <p:attrNameLst>
                                          <p:attrName>ppt_x</p:attrName>
                                        </p:attrNameLst>
                                      </p:cBhvr>
                                      <p:tavLst>
                                        <p:tav tm="0">
                                          <p:val>
                                            <p:strVal val="0-#ppt_w/2"/>
                                          </p:val>
                                        </p:tav>
                                        <p:tav tm="100000">
                                          <p:val>
                                            <p:strVal val="#ppt_x"/>
                                          </p:val>
                                        </p:tav>
                                      </p:tavLst>
                                    </p:anim>
                                    <p:anim calcmode="lin" valueType="num">
                                      <p:cBhvr additive="base">
                                        <p:cTn id="8" dur="400" fill="hold"/>
                                        <p:tgtEl>
                                          <p:spTgt spid="27"/>
                                        </p:tgtEl>
                                        <p:attrNameLst>
                                          <p:attrName>ppt_y</p:attrName>
                                        </p:attrNameLst>
                                      </p:cBhvr>
                                      <p:tavLst>
                                        <p:tav tm="0">
                                          <p:val>
                                            <p:strVal val="#ppt_y"/>
                                          </p:val>
                                        </p:tav>
                                        <p:tav tm="100000">
                                          <p:val>
                                            <p:strVal val="#ppt_y"/>
                                          </p:val>
                                        </p:tav>
                                      </p:tavLst>
                                    </p:anim>
                                  </p:childTnLst>
                                </p:cTn>
                              </p:par>
                            </p:childTnLst>
                          </p:cTn>
                        </p:par>
                        <p:par>
                          <p:cTn id="9" fill="hold">
                            <p:stCondLst>
                              <p:cond delay="400"/>
                            </p:stCondLst>
                            <p:childTnLst>
                              <p:par>
                                <p:cTn id="10" presetID="2" presetClass="entr" presetSubtype="8" decel="27500" fill="hold" grpId="0" nodeType="afterEffect" nodePh="1">
                                  <p:stCondLst>
                                    <p:cond delay="0"/>
                                  </p:stCondLst>
                                  <p:endCondLst>
                                    <p:cond evt="begin" delay="0">
                                      <p:tn val="10"/>
                                    </p:cond>
                                  </p:end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400" fill="hold"/>
                                        <p:tgtEl>
                                          <p:spTgt spid="18"/>
                                        </p:tgtEl>
                                        <p:attrNameLst>
                                          <p:attrName>ppt_x</p:attrName>
                                        </p:attrNameLst>
                                      </p:cBhvr>
                                      <p:tavLst>
                                        <p:tav tm="0">
                                          <p:val>
                                            <p:strVal val="0-#ppt_w/2"/>
                                          </p:val>
                                        </p:tav>
                                        <p:tav tm="100000">
                                          <p:val>
                                            <p:strVal val="#ppt_x"/>
                                          </p:val>
                                        </p:tav>
                                      </p:tavLst>
                                    </p:anim>
                                    <p:anim calcmode="lin" valueType="num">
                                      <p:cBhvr additive="base">
                                        <p:cTn id="13" dur="400" fill="hold"/>
                                        <p:tgtEl>
                                          <p:spTgt spid="18"/>
                                        </p:tgtEl>
                                        <p:attrNameLst>
                                          <p:attrName>ppt_y</p:attrName>
                                        </p:attrNameLst>
                                      </p:cBhvr>
                                      <p:tavLst>
                                        <p:tav tm="0">
                                          <p:val>
                                            <p:strVal val="#ppt_y"/>
                                          </p:val>
                                        </p:tav>
                                        <p:tav tm="100000">
                                          <p:val>
                                            <p:strVal val="#ppt_y"/>
                                          </p:val>
                                        </p:tav>
                                      </p:tavLst>
                                    </p:anim>
                                  </p:childTnLst>
                                </p:cTn>
                              </p:par>
                            </p:childTnLst>
                          </p:cTn>
                        </p:par>
                        <p:par>
                          <p:cTn id="14" fill="hold">
                            <p:stCondLst>
                              <p:cond delay="800"/>
                            </p:stCondLst>
                            <p:childTnLst>
                              <p:par>
                                <p:cTn id="15" presetID="2" presetClass="entr" presetSubtype="8" decel="27500" fill="hold" grpId="0" nodeType="afterEffect" nodePh="1">
                                  <p:stCondLst>
                                    <p:cond delay="0"/>
                                  </p:stCondLst>
                                  <p:endCondLst>
                                    <p:cond evt="begin" delay="0">
                                      <p:tn val="15"/>
                                    </p:cond>
                                  </p:end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400" fill="hold"/>
                                        <p:tgtEl>
                                          <p:spTgt spid="24"/>
                                        </p:tgtEl>
                                        <p:attrNameLst>
                                          <p:attrName>ppt_x</p:attrName>
                                        </p:attrNameLst>
                                      </p:cBhvr>
                                      <p:tavLst>
                                        <p:tav tm="0">
                                          <p:val>
                                            <p:strVal val="0-#ppt_w/2"/>
                                          </p:val>
                                        </p:tav>
                                        <p:tav tm="100000">
                                          <p:val>
                                            <p:strVal val="#ppt_x"/>
                                          </p:val>
                                        </p:tav>
                                      </p:tavLst>
                                    </p:anim>
                                    <p:anim calcmode="lin" valueType="num">
                                      <p:cBhvr additive="base">
                                        <p:cTn id="18" dur="400" fill="hold"/>
                                        <p:tgtEl>
                                          <p:spTgt spid="24"/>
                                        </p:tgtEl>
                                        <p:attrNameLst>
                                          <p:attrName>ppt_y</p:attrName>
                                        </p:attrNameLst>
                                      </p:cBhvr>
                                      <p:tavLst>
                                        <p:tav tm="0">
                                          <p:val>
                                            <p:strVal val="#ppt_y"/>
                                          </p:val>
                                        </p:tav>
                                        <p:tav tm="100000">
                                          <p:val>
                                            <p:strVal val="#ppt_y"/>
                                          </p:val>
                                        </p:tav>
                                      </p:tavLst>
                                    </p:anim>
                                  </p:childTnLst>
                                </p:cTn>
                              </p:par>
                            </p:childTnLst>
                          </p:cTn>
                        </p:par>
                        <p:par>
                          <p:cTn id="19" fill="hold">
                            <p:stCondLst>
                              <p:cond delay="1200"/>
                            </p:stCondLst>
                            <p:childTnLst>
                              <p:par>
                                <p:cTn id="20" presetID="2" presetClass="entr" presetSubtype="8" decel="27500" fill="hold" grpId="0" nodeType="afterEffect" nodePh="1">
                                  <p:stCondLst>
                                    <p:cond delay="0"/>
                                  </p:stCondLst>
                                  <p:endCondLst>
                                    <p:cond evt="begin" delay="0">
                                      <p:tn val="20"/>
                                    </p:cond>
                                  </p:endCondLst>
                                  <p:childTnLst>
                                    <p:set>
                                      <p:cBhvr>
                                        <p:cTn id="21" dur="1" fill="hold">
                                          <p:stCondLst>
                                            <p:cond delay="0"/>
                                          </p:stCondLst>
                                        </p:cTn>
                                        <p:tgtEl>
                                          <p:spTgt spid="25"/>
                                        </p:tgtEl>
                                        <p:attrNameLst>
                                          <p:attrName>style.visibility</p:attrName>
                                        </p:attrNameLst>
                                      </p:cBhvr>
                                      <p:to>
                                        <p:strVal val="visible"/>
                                      </p:to>
                                    </p:set>
                                    <p:anim calcmode="lin" valueType="num">
                                      <p:cBhvr additive="base">
                                        <p:cTn id="22" dur="400" fill="hold"/>
                                        <p:tgtEl>
                                          <p:spTgt spid="25"/>
                                        </p:tgtEl>
                                        <p:attrNameLst>
                                          <p:attrName>ppt_x</p:attrName>
                                        </p:attrNameLst>
                                      </p:cBhvr>
                                      <p:tavLst>
                                        <p:tav tm="0">
                                          <p:val>
                                            <p:strVal val="0-#ppt_w/2"/>
                                          </p:val>
                                        </p:tav>
                                        <p:tav tm="100000">
                                          <p:val>
                                            <p:strVal val="#ppt_x"/>
                                          </p:val>
                                        </p:tav>
                                      </p:tavLst>
                                    </p:anim>
                                    <p:anim calcmode="lin" valueType="num">
                                      <p:cBhvr additive="base">
                                        <p:cTn id="23" dur="400" fill="hold"/>
                                        <p:tgtEl>
                                          <p:spTgt spid="25"/>
                                        </p:tgtEl>
                                        <p:attrNameLst>
                                          <p:attrName>ppt_y</p:attrName>
                                        </p:attrNameLst>
                                      </p:cBhvr>
                                      <p:tavLst>
                                        <p:tav tm="0">
                                          <p:val>
                                            <p:strVal val="#ppt_y"/>
                                          </p:val>
                                        </p:tav>
                                        <p:tav tm="100000">
                                          <p:val>
                                            <p:strVal val="#ppt_y"/>
                                          </p:val>
                                        </p:tav>
                                      </p:tavLst>
                                    </p:anim>
                                  </p:childTnLst>
                                </p:cTn>
                              </p:par>
                            </p:childTnLst>
                          </p:cTn>
                        </p:par>
                        <p:par>
                          <p:cTn id="24" fill="hold">
                            <p:stCondLst>
                              <p:cond delay="1600"/>
                            </p:stCondLst>
                            <p:childTnLst>
                              <p:par>
                                <p:cTn id="25" presetID="2" presetClass="entr" presetSubtype="8" decel="27500" fill="hold" grpId="0" nodeType="afterEffect" nodePh="1">
                                  <p:stCondLst>
                                    <p:cond delay="0"/>
                                  </p:stCondLst>
                                  <p:endCondLst>
                                    <p:cond evt="begin" delay="0">
                                      <p:tn val="25"/>
                                    </p:cond>
                                  </p:end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400" fill="hold"/>
                                        <p:tgtEl>
                                          <p:spTgt spid="30"/>
                                        </p:tgtEl>
                                        <p:attrNameLst>
                                          <p:attrName>ppt_x</p:attrName>
                                        </p:attrNameLst>
                                      </p:cBhvr>
                                      <p:tavLst>
                                        <p:tav tm="0">
                                          <p:val>
                                            <p:strVal val="0-#ppt_w/2"/>
                                          </p:val>
                                        </p:tav>
                                        <p:tav tm="100000">
                                          <p:val>
                                            <p:strVal val="#ppt_x"/>
                                          </p:val>
                                        </p:tav>
                                      </p:tavLst>
                                    </p:anim>
                                    <p:anim calcmode="lin" valueType="num">
                                      <p:cBhvr additive="base">
                                        <p:cTn id="28" dur="400" fill="hold"/>
                                        <p:tgtEl>
                                          <p:spTgt spid="30"/>
                                        </p:tgtEl>
                                        <p:attrNameLst>
                                          <p:attrName>ppt_y</p:attrName>
                                        </p:attrNameLst>
                                      </p:cBhvr>
                                      <p:tavLst>
                                        <p:tav tm="0">
                                          <p:val>
                                            <p:strVal val="#ppt_y"/>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2">
                                            <p:txEl>
                                              <p:pRg st="0" end="0"/>
                                            </p:txEl>
                                          </p:spTgt>
                                        </p:tgtEl>
                                        <p:attrNameLst>
                                          <p:attrName>style.visibility</p:attrName>
                                        </p:attrNameLst>
                                      </p:cBhvr>
                                      <p:to>
                                        <p:strVal val="visible"/>
                                      </p:to>
                                    </p:set>
                                    <p:animEffect transition="in" filter="fade">
                                      <p:cBhvr>
                                        <p:cTn id="32" dur="400"/>
                                        <p:tgtEl>
                                          <p:spTgt spid="32">
                                            <p:txEl>
                                              <p:pRg st="0" end="0"/>
                                            </p:txEl>
                                          </p:spTgt>
                                        </p:tgtEl>
                                      </p:cBhvr>
                                    </p:animEffect>
                                    <p:anim calcmode="lin" valueType="num">
                                      <p:cBhvr>
                                        <p:cTn id="33" dur="4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34" dur="4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35" fill="hold">
                            <p:stCondLst>
                              <p:cond delay="2400"/>
                            </p:stCondLst>
                            <p:childTnLst>
                              <p:par>
                                <p:cTn id="36" presetID="42" presetClass="entr" presetSubtype="0" fill="hold" grpId="0" nodeType="afterEffect">
                                  <p:stCondLst>
                                    <p:cond delay="0"/>
                                  </p:stCondLst>
                                  <p:childTnLst>
                                    <p:set>
                                      <p:cBhvr>
                                        <p:cTn id="37" dur="1" fill="hold">
                                          <p:stCondLst>
                                            <p:cond delay="0"/>
                                          </p:stCondLst>
                                        </p:cTn>
                                        <p:tgtEl>
                                          <p:spTgt spid="34">
                                            <p:txEl>
                                              <p:pRg st="0" end="0"/>
                                            </p:txEl>
                                          </p:spTgt>
                                        </p:tgtEl>
                                        <p:attrNameLst>
                                          <p:attrName>style.visibility</p:attrName>
                                        </p:attrNameLst>
                                      </p:cBhvr>
                                      <p:to>
                                        <p:strVal val="visible"/>
                                      </p:to>
                                    </p:set>
                                    <p:animEffect transition="in" filter="fade">
                                      <p:cBhvr>
                                        <p:cTn id="38" dur="400"/>
                                        <p:tgtEl>
                                          <p:spTgt spid="34">
                                            <p:txEl>
                                              <p:pRg st="0" end="0"/>
                                            </p:txEl>
                                          </p:spTgt>
                                        </p:tgtEl>
                                      </p:cBhvr>
                                    </p:animEffect>
                                    <p:anim calcmode="lin" valueType="num">
                                      <p:cBhvr>
                                        <p:cTn id="39" dur="4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40" dur="4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2800"/>
                            </p:stCondLst>
                            <p:childTnLst>
                              <p:par>
                                <p:cTn id="42" presetID="42" presetClass="entr" presetSubtype="0" fill="hold" grpId="0" nodeType="afterEffect">
                                  <p:stCondLst>
                                    <p:cond delay="0"/>
                                  </p:stCondLst>
                                  <p:childTnLst>
                                    <p:set>
                                      <p:cBhvr>
                                        <p:cTn id="43" dur="1" fill="hold">
                                          <p:stCondLst>
                                            <p:cond delay="0"/>
                                          </p:stCondLst>
                                        </p:cTn>
                                        <p:tgtEl>
                                          <p:spTgt spid="35">
                                            <p:txEl>
                                              <p:pRg st="0" end="0"/>
                                            </p:txEl>
                                          </p:spTgt>
                                        </p:tgtEl>
                                        <p:attrNameLst>
                                          <p:attrName>style.visibility</p:attrName>
                                        </p:attrNameLst>
                                      </p:cBhvr>
                                      <p:to>
                                        <p:strVal val="visible"/>
                                      </p:to>
                                    </p:set>
                                    <p:animEffect transition="in" filter="fade">
                                      <p:cBhvr>
                                        <p:cTn id="44" dur="400"/>
                                        <p:tgtEl>
                                          <p:spTgt spid="35">
                                            <p:txEl>
                                              <p:pRg st="0" end="0"/>
                                            </p:txEl>
                                          </p:spTgt>
                                        </p:tgtEl>
                                      </p:cBhvr>
                                    </p:animEffect>
                                    <p:anim calcmode="lin" valueType="num">
                                      <p:cBhvr>
                                        <p:cTn id="45" dur="4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46" dur="4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200"/>
                            </p:stCondLst>
                            <p:childTnLst>
                              <p:par>
                                <p:cTn id="48" presetID="42" presetClass="entr" presetSubtype="0" fill="hold" grpId="0" nodeType="afterEffect">
                                  <p:stCondLst>
                                    <p:cond delay="0"/>
                                  </p:stCondLst>
                                  <p:childTnLst>
                                    <p:set>
                                      <p:cBhvr>
                                        <p:cTn id="49" dur="1" fill="hold">
                                          <p:stCondLst>
                                            <p:cond delay="0"/>
                                          </p:stCondLst>
                                        </p:cTn>
                                        <p:tgtEl>
                                          <p:spTgt spid="26">
                                            <p:txEl>
                                              <p:pRg st="0" end="0"/>
                                            </p:txEl>
                                          </p:spTgt>
                                        </p:tgtEl>
                                        <p:attrNameLst>
                                          <p:attrName>style.visibility</p:attrName>
                                        </p:attrNameLst>
                                      </p:cBhvr>
                                      <p:to>
                                        <p:strVal val="visible"/>
                                      </p:to>
                                    </p:set>
                                    <p:animEffect transition="in" filter="fade">
                                      <p:cBhvr>
                                        <p:cTn id="50" dur="400"/>
                                        <p:tgtEl>
                                          <p:spTgt spid="26">
                                            <p:txEl>
                                              <p:pRg st="0" end="0"/>
                                            </p:txEl>
                                          </p:spTgt>
                                        </p:tgtEl>
                                      </p:cBhvr>
                                    </p:animEffect>
                                    <p:anim calcmode="lin" valueType="num">
                                      <p:cBhvr>
                                        <p:cTn id="51" dur="4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52" dur="4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53" fill="hold">
                            <p:stCondLst>
                              <p:cond delay="3600"/>
                            </p:stCondLst>
                            <p:childTnLst>
                              <p:par>
                                <p:cTn id="54" presetID="42" presetClass="entr" presetSubtype="0" fill="hold" grpId="0" nodeType="afterEffect">
                                  <p:stCondLst>
                                    <p:cond delay="0"/>
                                  </p:stCondLst>
                                  <p:childTnLst>
                                    <p:set>
                                      <p:cBhvr>
                                        <p:cTn id="55" dur="1" fill="hold">
                                          <p:stCondLst>
                                            <p:cond delay="0"/>
                                          </p:stCondLst>
                                        </p:cTn>
                                        <p:tgtEl>
                                          <p:spTgt spid="31">
                                            <p:txEl>
                                              <p:pRg st="0" end="0"/>
                                            </p:txEl>
                                          </p:spTgt>
                                        </p:tgtEl>
                                        <p:attrNameLst>
                                          <p:attrName>style.visibility</p:attrName>
                                        </p:attrNameLst>
                                      </p:cBhvr>
                                      <p:to>
                                        <p:strVal val="visible"/>
                                      </p:to>
                                    </p:set>
                                    <p:animEffect transition="in" filter="fade">
                                      <p:cBhvr>
                                        <p:cTn id="56" dur="400"/>
                                        <p:tgtEl>
                                          <p:spTgt spid="31">
                                            <p:txEl>
                                              <p:pRg st="0" end="0"/>
                                            </p:txEl>
                                          </p:spTgt>
                                        </p:tgtEl>
                                      </p:cBhvr>
                                    </p:animEffect>
                                    <p:anim calcmode="lin" valueType="num">
                                      <p:cBhvr>
                                        <p:cTn id="57" dur="4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58" dur="4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grpId="0" nodeType="click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up)">
                                      <p:cBhvr>
                                        <p:cTn id="63" dur="500"/>
                                        <p:tgtEl>
                                          <p:spTgt spid="33"/>
                                        </p:tgtEl>
                                      </p:cBhvr>
                                    </p:animEffect>
                                  </p:childTnLst>
                                </p:cTn>
                              </p:par>
                              <p:par>
                                <p:cTn id="64" presetID="22" presetClass="entr" presetSubtype="1" fill="hold" grpId="0" nodeType="withEffect">
                                  <p:stCondLst>
                                    <p:cond delay="0"/>
                                  </p:stCondLst>
                                  <p:childTnLst>
                                    <p:set>
                                      <p:cBhvr>
                                        <p:cTn id="65" dur="1" fill="hold">
                                          <p:stCondLst>
                                            <p:cond delay="0"/>
                                          </p:stCondLst>
                                        </p:cTn>
                                        <p:tgtEl>
                                          <p:spTgt spid="41">
                                            <p:txEl>
                                              <p:pRg st="0" end="0"/>
                                            </p:txEl>
                                          </p:spTgt>
                                        </p:tgtEl>
                                        <p:attrNameLst>
                                          <p:attrName>style.visibility</p:attrName>
                                        </p:attrNameLst>
                                      </p:cBhvr>
                                      <p:to>
                                        <p:strVal val="visible"/>
                                      </p:to>
                                    </p:set>
                                    <p:animEffect transition="in" filter="wipe(up)">
                                      <p:cBhvr>
                                        <p:cTn id="66" dur="500"/>
                                        <p:tgtEl>
                                          <p:spTgt spid="41">
                                            <p:txEl>
                                              <p:pRg st="0" end="0"/>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1" fill="hold" grpId="0" nodeType="click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up)">
                                      <p:cBhvr>
                                        <p:cTn id="71" dur="500"/>
                                        <p:tgtEl>
                                          <p:spTgt spid="39"/>
                                        </p:tgtEl>
                                      </p:cBhvr>
                                    </p:animEffect>
                                  </p:childTnLst>
                                </p:cTn>
                              </p:par>
                              <p:par>
                                <p:cTn id="72" presetID="22" presetClass="entr" presetSubtype="1" fill="hold" grpId="0" nodeType="withEffect">
                                  <p:stCondLst>
                                    <p:cond delay="0"/>
                                  </p:stCondLst>
                                  <p:childTnLst>
                                    <p:set>
                                      <p:cBhvr>
                                        <p:cTn id="73" dur="1" fill="hold">
                                          <p:stCondLst>
                                            <p:cond delay="0"/>
                                          </p:stCondLst>
                                        </p:cTn>
                                        <p:tgtEl>
                                          <p:spTgt spid="42">
                                            <p:txEl>
                                              <p:pRg st="0" end="0"/>
                                            </p:txEl>
                                          </p:spTgt>
                                        </p:tgtEl>
                                        <p:attrNameLst>
                                          <p:attrName>style.visibility</p:attrName>
                                        </p:attrNameLst>
                                      </p:cBhvr>
                                      <p:to>
                                        <p:strVal val="visible"/>
                                      </p:to>
                                    </p:set>
                                    <p:animEffect transition="in" filter="wipe(up)">
                                      <p:cBhvr>
                                        <p:cTn id="74" dur="500"/>
                                        <p:tgtEl>
                                          <p:spTgt spid="42">
                                            <p:txEl>
                                              <p:pRg st="0" end="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1" fill="hold" grpId="0" nodeType="clickEffect">
                                  <p:stCondLst>
                                    <p:cond delay="0"/>
                                  </p:stCondLst>
                                  <p:childTnLst>
                                    <p:set>
                                      <p:cBhvr>
                                        <p:cTn id="78" dur="1" fill="hold">
                                          <p:stCondLst>
                                            <p:cond delay="0"/>
                                          </p:stCondLst>
                                        </p:cTn>
                                        <p:tgtEl>
                                          <p:spTgt spid="43">
                                            <p:txEl>
                                              <p:pRg st="0" end="0"/>
                                            </p:txEl>
                                          </p:spTgt>
                                        </p:tgtEl>
                                        <p:attrNameLst>
                                          <p:attrName>style.visibility</p:attrName>
                                        </p:attrNameLst>
                                      </p:cBhvr>
                                      <p:to>
                                        <p:strVal val="visible"/>
                                      </p:to>
                                    </p:set>
                                    <p:animEffect transition="in" filter="wipe(up)">
                                      <p:cBhvr>
                                        <p:cTn id="79" dur="500"/>
                                        <p:tgtEl>
                                          <p:spTgt spid="43">
                                            <p:txEl>
                                              <p:pRg st="0" end="0"/>
                                            </p:txEl>
                                          </p:spTgt>
                                        </p:tgtEl>
                                      </p:cBhvr>
                                    </p:animEffect>
                                  </p:childTnLst>
                                </p:cTn>
                              </p:par>
                              <p:par>
                                <p:cTn id="80" presetID="22" presetClass="entr" presetSubtype="1" fill="hold" grpId="0" nodeType="with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up)">
                                      <p:cBhvr>
                                        <p:cTn id="82" dur="500"/>
                                        <p:tgtEl>
                                          <p:spTgt spid="40"/>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1" fill="hold" grpId="0" nodeType="clickEffect">
                                  <p:stCondLst>
                                    <p:cond delay="0"/>
                                  </p:stCondLst>
                                  <p:childTnLst>
                                    <p:set>
                                      <p:cBhvr>
                                        <p:cTn id="86" dur="1" fill="hold">
                                          <p:stCondLst>
                                            <p:cond delay="0"/>
                                          </p:stCondLst>
                                        </p:cTn>
                                        <p:tgtEl>
                                          <p:spTgt spid="29">
                                            <p:txEl>
                                              <p:pRg st="0" end="0"/>
                                            </p:txEl>
                                          </p:spTgt>
                                        </p:tgtEl>
                                        <p:attrNameLst>
                                          <p:attrName>style.visibility</p:attrName>
                                        </p:attrNameLst>
                                      </p:cBhvr>
                                      <p:to>
                                        <p:strVal val="visible"/>
                                      </p:to>
                                    </p:set>
                                    <p:animEffect transition="in" filter="wipe(up)">
                                      <p:cBhvr>
                                        <p:cTn id="87" dur="500"/>
                                        <p:tgtEl>
                                          <p:spTgt spid="29">
                                            <p:txEl>
                                              <p:pRg st="0" end="0"/>
                                            </p:txEl>
                                          </p:spTgt>
                                        </p:tgtEl>
                                      </p:cBhvr>
                                    </p:animEffect>
                                  </p:childTnLst>
                                </p:cTn>
                              </p:par>
                              <p:par>
                                <p:cTn id="88" presetID="22" presetClass="entr" presetSubtype="1" fill="hold" grpId="0" nodeType="withEffect">
                                  <p:stCondLst>
                                    <p:cond delay="0"/>
                                  </p:stCondLst>
                                  <p:childTnLst>
                                    <p:set>
                                      <p:cBhvr>
                                        <p:cTn id="89" dur="1" fill="hold">
                                          <p:stCondLst>
                                            <p:cond delay="0"/>
                                          </p:stCondLst>
                                        </p:cTn>
                                        <p:tgtEl>
                                          <p:spTgt spid="28"/>
                                        </p:tgtEl>
                                        <p:attrNameLst>
                                          <p:attrName>style.visibility</p:attrName>
                                        </p:attrNameLst>
                                      </p:cBhvr>
                                      <p:to>
                                        <p:strVal val="visible"/>
                                      </p:to>
                                    </p:set>
                                    <p:animEffect transition="in" filter="wipe(up)">
                                      <p:cBhvr>
                                        <p:cTn id="90" dur="500"/>
                                        <p:tgtEl>
                                          <p:spTgt spid="28"/>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1" fill="hold" grpId="0" nodeType="clickEffect">
                                  <p:stCondLst>
                                    <p:cond delay="0"/>
                                  </p:stCondLst>
                                  <p:childTnLst>
                                    <p:set>
                                      <p:cBhvr>
                                        <p:cTn id="94" dur="1" fill="hold">
                                          <p:stCondLst>
                                            <p:cond delay="0"/>
                                          </p:stCondLst>
                                        </p:cTn>
                                        <p:tgtEl>
                                          <p:spTgt spid="44">
                                            <p:txEl>
                                              <p:pRg st="0" end="0"/>
                                            </p:txEl>
                                          </p:spTgt>
                                        </p:tgtEl>
                                        <p:attrNameLst>
                                          <p:attrName>style.visibility</p:attrName>
                                        </p:attrNameLst>
                                      </p:cBhvr>
                                      <p:to>
                                        <p:strVal val="visible"/>
                                      </p:to>
                                    </p:set>
                                    <p:animEffect transition="in" filter="wipe(up)">
                                      <p:cBhvr>
                                        <p:cTn id="95" dur="500"/>
                                        <p:tgtEl>
                                          <p:spTgt spid="44">
                                            <p:txEl>
                                              <p:pRg st="0" end="0"/>
                                            </p:txEl>
                                          </p:spTgt>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wipe(up)">
                                      <p:cBhvr>
                                        <p:cTn id="9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28" grpId="0" animBg="1"/>
      <p:bldP spid="33" grpId="0" animBg="1"/>
      <p:bldP spid="18" grpId="0" animBg="1"/>
      <p:bldP spid="24" grpId="0" animBg="1"/>
      <p:bldP spid="27" grpId="0" animBg="1"/>
      <p:bldP spid="32" grpId="0" build="p">
        <p:tmplLst>
          <p:tmpl lvl="1">
            <p:tnLst>
              <p:par>
                <p:cTn presetID="42" presetClass="entr" presetSubtype="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400"/>
                        <p:tgtEl>
                          <p:spTgt spid="32"/>
                        </p:tgtEl>
                      </p:cBhvr>
                    </p:animEffect>
                    <p:anim calcmode="lin" valueType="num">
                      <p:cBhvr>
                        <p:cTn dur="400" fill="hold"/>
                        <p:tgtEl>
                          <p:spTgt spid="32"/>
                        </p:tgtEl>
                        <p:attrNameLst>
                          <p:attrName>ppt_x</p:attrName>
                        </p:attrNameLst>
                      </p:cBhvr>
                      <p:tavLst>
                        <p:tav tm="0">
                          <p:val>
                            <p:strVal val="#ppt_x"/>
                          </p:val>
                        </p:tav>
                        <p:tav tm="100000">
                          <p:val>
                            <p:strVal val="#ppt_x"/>
                          </p:val>
                        </p:tav>
                      </p:tavLst>
                    </p:anim>
                    <p:anim calcmode="lin" valueType="num">
                      <p:cBhvr>
                        <p:cTn dur="400" fill="hold"/>
                        <p:tgtEl>
                          <p:spTgt spid="32"/>
                        </p:tgtEl>
                        <p:attrNameLst>
                          <p:attrName>ppt_y</p:attrName>
                        </p:attrNameLst>
                      </p:cBhvr>
                      <p:tavLst>
                        <p:tav tm="0">
                          <p:val>
                            <p:strVal val="#ppt_y+.1"/>
                          </p:val>
                        </p:tav>
                        <p:tav tm="100000">
                          <p:val>
                            <p:strVal val="#ppt_y"/>
                          </p:val>
                        </p:tav>
                      </p:tavLst>
                    </p:anim>
                  </p:childTnLst>
                </p:cTn>
              </p:par>
            </p:tnLst>
          </p:tmpl>
        </p:tmplLst>
      </p:bldP>
      <p:bldP spid="34" grpId="0" build="p">
        <p:tmplLst>
          <p:tmpl lvl="1">
            <p:tnLst>
              <p:par>
                <p:cTn presetID="42" presetClass="entr" presetSubtype="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400"/>
                        <p:tgtEl>
                          <p:spTgt spid="34"/>
                        </p:tgtEl>
                      </p:cBhvr>
                    </p:animEffect>
                    <p:anim calcmode="lin" valueType="num">
                      <p:cBhvr>
                        <p:cTn dur="400" fill="hold"/>
                        <p:tgtEl>
                          <p:spTgt spid="34"/>
                        </p:tgtEl>
                        <p:attrNameLst>
                          <p:attrName>ppt_x</p:attrName>
                        </p:attrNameLst>
                      </p:cBhvr>
                      <p:tavLst>
                        <p:tav tm="0">
                          <p:val>
                            <p:strVal val="#ppt_x"/>
                          </p:val>
                        </p:tav>
                        <p:tav tm="100000">
                          <p:val>
                            <p:strVal val="#ppt_x"/>
                          </p:val>
                        </p:tav>
                      </p:tavLst>
                    </p:anim>
                    <p:anim calcmode="lin" valueType="num">
                      <p:cBhvr>
                        <p:cTn dur="400" fill="hold"/>
                        <p:tgtEl>
                          <p:spTgt spid="34"/>
                        </p:tgtEl>
                        <p:attrNameLst>
                          <p:attrName>ppt_y</p:attrName>
                        </p:attrNameLst>
                      </p:cBhvr>
                      <p:tavLst>
                        <p:tav tm="0">
                          <p:val>
                            <p:strVal val="#ppt_y+.1"/>
                          </p:val>
                        </p:tav>
                        <p:tav tm="100000">
                          <p:val>
                            <p:strVal val="#ppt_y"/>
                          </p:val>
                        </p:tav>
                      </p:tavLst>
                    </p:anim>
                  </p:childTnLst>
                </p:cTn>
              </p:par>
            </p:tnLst>
          </p:tmpl>
        </p:tmplLst>
      </p:bldP>
      <p:bldP spid="35" grpId="0" build="p">
        <p:tmplLst>
          <p:tmpl lvl="1">
            <p:tnLst>
              <p:par>
                <p:cTn presetID="42" presetClass="entr" presetSubtype="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400"/>
                        <p:tgtEl>
                          <p:spTgt spid="35"/>
                        </p:tgtEl>
                      </p:cBhvr>
                    </p:animEffect>
                    <p:anim calcmode="lin" valueType="num">
                      <p:cBhvr>
                        <p:cTn dur="400" fill="hold"/>
                        <p:tgtEl>
                          <p:spTgt spid="35"/>
                        </p:tgtEl>
                        <p:attrNameLst>
                          <p:attrName>ppt_x</p:attrName>
                        </p:attrNameLst>
                      </p:cBhvr>
                      <p:tavLst>
                        <p:tav tm="0">
                          <p:val>
                            <p:strVal val="#ppt_x"/>
                          </p:val>
                        </p:tav>
                        <p:tav tm="100000">
                          <p:val>
                            <p:strVal val="#ppt_x"/>
                          </p:val>
                        </p:tav>
                      </p:tavLst>
                    </p:anim>
                    <p:anim calcmode="lin" valueType="num">
                      <p:cBhvr>
                        <p:cTn dur="400" fill="hold"/>
                        <p:tgtEl>
                          <p:spTgt spid="35"/>
                        </p:tgtEl>
                        <p:attrNameLst>
                          <p:attrName>ppt_y</p:attrName>
                        </p:attrNameLst>
                      </p:cBhvr>
                      <p:tavLst>
                        <p:tav tm="0">
                          <p:val>
                            <p:strVal val="#ppt_y+.1"/>
                          </p:val>
                        </p:tav>
                        <p:tav tm="100000">
                          <p:val>
                            <p:strVal val="#ppt_y"/>
                          </p:val>
                        </p:tav>
                      </p:tavLst>
                    </p:anim>
                  </p:childTnLst>
                </p:cTn>
              </p:par>
            </p:tnLst>
          </p:tmpl>
        </p:tmplLst>
      </p:bldP>
      <p:bldP spid="41" grpId="0" build="p">
        <p:tmplLst>
          <p:tmpl lvl="1">
            <p:tnLst>
              <p:par>
                <p:cTn presetID="22" presetClass="entr" presetSubtype="1" fill="hold" nodeType="with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wipe(up)">
                      <p:cBhvr>
                        <p:cTn dur="500"/>
                        <p:tgtEl>
                          <p:spTgt spid="41"/>
                        </p:tgtEl>
                      </p:cBhvr>
                    </p:animEffect>
                  </p:childTnLst>
                </p:cTn>
              </p:par>
            </p:tnLst>
          </p:tmpl>
        </p:tmplLst>
      </p:bldP>
      <p:bldP spid="42" grpId="0" build="p">
        <p:tmplLst>
          <p:tmpl lvl="1">
            <p:tnLst>
              <p:par>
                <p:cTn presetID="22" presetClass="entr" presetSubtype="1" fill="hold" nodeType="with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wipe(up)">
                      <p:cBhvr>
                        <p:cTn dur="500"/>
                        <p:tgtEl>
                          <p:spTgt spid="42"/>
                        </p:tgtEl>
                      </p:cBhvr>
                    </p:animEffect>
                  </p:childTnLst>
                </p:cTn>
              </p:par>
            </p:tnLst>
          </p:tmpl>
        </p:tmplLst>
      </p:bldP>
      <p:bldP spid="43" grpId="0" build="p">
        <p:tmplLst>
          <p:tmpl lvl="1">
            <p:tnLst>
              <p:par>
                <p:cTn presetID="22" presetClass="entr" presetSubtype="1" fill="hold" nodeType="click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wipe(up)">
                      <p:cBhvr>
                        <p:cTn dur="500"/>
                        <p:tgtEl>
                          <p:spTgt spid="43"/>
                        </p:tgtEl>
                      </p:cBhvr>
                    </p:animEffect>
                  </p:childTnLst>
                </p:cTn>
              </p:par>
            </p:tnLst>
          </p:tmpl>
        </p:tmplLst>
      </p:bldP>
      <p:bldP spid="25" grpId="0" animBg="1"/>
      <p:bldP spid="26" grpId="0" build="p">
        <p:tmplLst>
          <p:tmpl lvl="1">
            <p:tnLst>
              <p:par>
                <p:cTn presetID="42" presetClass="entr" presetSubtype="0"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400"/>
                        <p:tgtEl>
                          <p:spTgt spid="26"/>
                        </p:tgtEl>
                      </p:cBhvr>
                    </p:animEffect>
                    <p:anim calcmode="lin" valueType="num">
                      <p:cBhvr>
                        <p:cTn dur="400" fill="hold"/>
                        <p:tgtEl>
                          <p:spTgt spid="26"/>
                        </p:tgtEl>
                        <p:attrNameLst>
                          <p:attrName>ppt_x</p:attrName>
                        </p:attrNameLst>
                      </p:cBhvr>
                      <p:tavLst>
                        <p:tav tm="0">
                          <p:val>
                            <p:strVal val="#ppt_x"/>
                          </p:val>
                        </p:tav>
                        <p:tav tm="100000">
                          <p:val>
                            <p:strVal val="#ppt_x"/>
                          </p:val>
                        </p:tav>
                      </p:tavLst>
                    </p:anim>
                    <p:anim calcmode="lin" valueType="num">
                      <p:cBhvr>
                        <p:cTn dur="400" fill="hold"/>
                        <p:tgtEl>
                          <p:spTgt spid="26"/>
                        </p:tgtEl>
                        <p:attrNameLst>
                          <p:attrName>ppt_y</p:attrName>
                        </p:attrNameLst>
                      </p:cBhvr>
                      <p:tavLst>
                        <p:tav tm="0">
                          <p:val>
                            <p:strVal val="#ppt_y+.1"/>
                          </p:val>
                        </p:tav>
                        <p:tav tm="100000">
                          <p:val>
                            <p:strVal val="#ppt_y"/>
                          </p:val>
                        </p:tav>
                      </p:tavLst>
                    </p:anim>
                  </p:childTnLst>
                </p:cTn>
              </p:par>
            </p:tnLst>
          </p:tmpl>
        </p:tmplLst>
      </p:bldP>
      <p:bldP spid="29" grpId="0" build="p">
        <p:tmplLst>
          <p:tmpl lvl="1">
            <p:tnLst>
              <p:par>
                <p:cTn presetID="22" presetClass="entr" presetSubtype="1" fill="hold" nodeType="click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up)">
                      <p:cBhvr>
                        <p:cTn dur="500"/>
                        <p:tgtEl>
                          <p:spTgt spid="29"/>
                        </p:tgtEl>
                      </p:cBhvr>
                    </p:animEffect>
                  </p:childTnLst>
                </p:cTn>
              </p:par>
            </p:tnLst>
          </p:tmpl>
        </p:tmplLst>
      </p:bldP>
      <p:bldP spid="30" grpId="0" animBg="1"/>
      <p:bldP spid="31" grpId="0" build="p">
        <p:tmplLst>
          <p:tmpl lvl="1">
            <p:tnLst>
              <p:par>
                <p:cTn presetID="42" presetClass="entr" presetSubtype="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400"/>
                        <p:tgtEl>
                          <p:spTgt spid="31"/>
                        </p:tgtEl>
                      </p:cBhvr>
                    </p:animEffect>
                    <p:anim calcmode="lin" valueType="num">
                      <p:cBhvr>
                        <p:cTn dur="400" fill="hold"/>
                        <p:tgtEl>
                          <p:spTgt spid="31"/>
                        </p:tgtEl>
                        <p:attrNameLst>
                          <p:attrName>ppt_x</p:attrName>
                        </p:attrNameLst>
                      </p:cBhvr>
                      <p:tavLst>
                        <p:tav tm="0">
                          <p:val>
                            <p:strVal val="#ppt_x"/>
                          </p:val>
                        </p:tav>
                        <p:tav tm="100000">
                          <p:val>
                            <p:strVal val="#ppt_x"/>
                          </p:val>
                        </p:tav>
                      </p:tavLst>
                    </p:anim>
                    <p:anim calcmode="lin" valueType="num">
                      <p:cBhvr>
                        <p:cTn dur="400" fill="hold"/>
                        <p:tgtEl>
                          <p:spTgt spid="31"/>
                        </p:tgtEl>
                        <p:attrNameLst>
                          <p:attrName>ppt_y</p:attrName>
                        </p:attrNameLst>
                      </p:cBhvr>
                      <p:tavLst>
                        <p:tav tm="0">
                          <p:val>
                            <p:strVal val="#ppt_y+.1"/>
                          </p:val>
                        </p:tav>
                        <p:tav tm="100000">
                          <p:val>
                            <p:strVal val="#ppt_y"/>
                          </p:val>
                        </p:tav>
                      </p:tavLst>
                    </p:anim>
                  </p:childTnLst>
                </p:cTn>
              </p:par>
            </p:tnLst>
          </p:tmpl>
        </p:tmplLst>
      </p:bldP>
      <p:bldP spid="44" grpId="0" build="p">
        <p:tmplLst>
          <p:tmpl lvl="1">
            <p:tnLst>
              <p:par>
                <p:cTn presetID="22" presetClass="entr" presetSubtype="1"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wipe(up)">
                      <p:cBhvr>
                        <p:cTn dur="500"/>
                        <p:tgtEl>
                          <p:spTgt spid="44"/>
                        </p:tgtEl>
                      </p:cBhvr>
                    </p:animEffect>
                  </p:childTnLst>
                </p:cTn>
              </p:par>
            </p:tnLst>
          </p:tmpl>
        </p:tmplLst>
      </p:bldP>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ase Scenario">
    <p:spTree>
      <p:nvGrpSpPr>
        <p:cNvPr id="1" name=""/>
        <p:cNvGrpSpPr/>
        <p:nvPr/>
      </p:nvGrpSpPr>
      <p:grpSpPr>
        <a:xfrm>
          <a:off x="0" y="0"/>
          <a:ext cx="0" cy="0"/>
          <a:chOff x="0" y="0"/>
          <a:chExt cx="0" cy="0"/>
        </a:xfrm>
      </p:grpSpPr>
      <p:pic>
        <p:nvPicPr>
          <p:cNvPr id="5" name="Picture 4" descr="4891650612.jpg">
            <a:extLst>
              <a:ext uri="{FF2B5EF4-FFF2-40B4-BE49-F238E27FC236}">
                <a16:creationId xmlns:a16="http://schemas.microsoft.com/office/drawing/2014/main" id="{ED2CB3D8-913C-4355-9A5A-6E3D241E783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676400" y="538728"/>
            <a:ext cx="9220200" cy="5814448"/>
          </a:xfrm>
          <a:prstGeom prst="rect">
            <a:avLst/>
          </a:prstGeom>
        </p:spPr>
      </p:pic>
      <p:sp>
        <p:nvSpPr>
          <p:cNvPr id="6" name="Rectangle 5">
            <a:extLst>
              <a:ext uri="{FF2B5EF4-FFF2-40B4-BE49-F238E27FC236}">
                <a16:creationId xmlns:a16="http://schemas.microsoft.com/office/drawing/2014/main" id="{883FA6BF-53D4-442B-87B5-B5FBC349B347}"/>
              </a:ext>
            </a:extLst>
          </p:cNvPr>
          <p:cNvSpPr/>
          <p:nvPr userDrawn="1"/>
        </p:nvSpPr>
        <p:spPr>
          <a:xfrm rot="20768379">
            <a:off x="3603337" y="1371753"/>
            <a:ext cx="2343391" cy="255385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C374FD1D-9213-4A09-9746-09778B379D31}"/>
              </a:ext>
            </a:extLst>
          </p:cNvPr>
          <p:cNvPicPr>
            <a:picLocks noChangeAspect="1"/>
          </p:cNvPicPr>
          <p:nvPr userDrawn="1"/>
        </p:nvPicPr>
        <p:blipFill>
          <a:blip r:embed="rId3"/>
          <a:stretch>
            <a:fillRect/>
          </a:stretch>
        </p:blipFill>
        <p:spPr>
          <a:xfrm>
            <a:off x="6497223" y="1158075"/>
            <a:ext cx="3803799" cy="4541849"/>
          </a:xfrm>
          <a:prstGeom prst="rect">
            <a:avLst/>
          </a:prstGeom>
        </p:spPr>
      </p:pic>
      <p:sp>
        <p:nvSpPr>
          <p:cNvPr id="8" name="Oval 7">
            <a:extLst>
              <a:ext uri="{FF2B5EF4-FFF2-40B4-BE49-F238E27FC236}">
                <a16:creationId xmlns:a16="http://schemas.microsoft.com/office/drawing/2014/main" id="{B1D6798F-6347-4E78-8216-ADCE88D7C6D8}"/>
              </a:ext>
            </a:extLst>
          </p:cNvPr>
          <p:cNvSpPr/>
          <p:nvPr userDrawn="1"/>
        </p:nvSpPr>
        <p:spPr>
          <a:xfrm flipH="1">
            <a:off x="6919256" y="2047950"/>
            <a:ext cx="483039" cy="457914"/>
          </a:xfrm>
          <a:prstGeom prst="ellipse">
            <a:avLst/>
          </a:prstGeom>
          <a:solidFill>
            <a:srgbClr val="AF272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dirty="0">
              <a:latin typeface="Calibri Light" panose="020F0302020204030204" pitchFamily="34" charset="0"/>
            </a:endParaRPr>
          </a:p>
        </p:txBody>
      </p:sp>
      <p:sp>
        <p:nvSpPr>
          <p:cNvPr id="9" name="Oval 8">
            <a:extLst>
              <a:ext uri="{FF2B5EF4-FFF2-40B4-BE49-F238E27FC236}">
                <a16:creationId xmlns:a16="http://schemas.microsoft.com/office/drawing/2014/main" id="{3D1D5A96-1F3C-4EAF-BC4B-45D71FC349D1}"/>
              </a:ext>
            </a:extLst>
          </p:cNvPr>
          <p:cNvSpPr/>
          <p:nvPr userDrawn="1"/>
        </p:nvSpPr>
        <p:spPr>
          <a:xfrm flipH="1">
            <a:off x="6952674" y="3159436"/>
            <a:ext cx="483039" cy="457914"/>
          </a:xfrm>
          <a:prstGeom prst="ellipse">
            <a:avLst/>
          </a:prstGeom>
          <a:solidFill>
            <a:srgbClr val="AF272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dirty="0">
              <a:latin typeface="Calibri Light" panose="020F0302020204030204" pitchFamily="34" charset="0"/>
            </a:endParaRPr>
          </a:p>
        </p:txBody>
      </p:sp>
      <p:pic>
        <p:nvPicPr>
          <p:cNvPr id="10" name="Picture 9" descr="4888702124.png">
            <a:extLst>
              <a:ext uri="{FF2B5EF4-FFF2-40B4-BE49-F238E27FC236}">
                <a16:creationId xmlns:a16="http://schemas.microsoft.com/office/drawing/2014/main" id="{67C00279-958E-474E-82AF-1E3C47AB92A6}"/>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926307" y="3107075"/>
            <a:ext cx="535215" cy="535215"/>
          </a:xfrm>
          <a:prstGeom prst="rect">
            <a:avLst/>
          </a:prstGeom>
        </p:spPr>
      </p:pic>
      <p:pic>
        <p:nvPicPr>
          <p:cNvPr id="12" name="Picture 11">
            <a:extLst>
              <a:ext uri="{FF2B5EF4-FFF2-40B4-BE49-F238E27FC236}">
                <a16:creationId xmlns:a16="http://schemas.microsoft.com/office/drawing/2014/main" id="{99B86D17-5D2E-46B1-92E2-96008C6807C3}"/>
              </a:ext>
            </a:extLst>
          </p:cNvPr>
          <p:cNvPicPr>
            <a:picLocks noChangeAspect="1"/>
          </p:cNvPicPr>
          <p:nvPr userDrawn="1"/>
        </p:nvPicPr>
        <p:blipFill>
          <a:blip r:embed="rId5"/>
          <a:stretch>
            <a:fillRect/>
          </a:stretch>
        </p:blipFill>
        <p:spPr>
          <a:xfrm>
            <a:off x="6952674" y="1481731"/>
            <a:ext cx="3063973" cy="547351"/>
          </a:xfrm>
          <a:prstGeom prst="rect">
            <a:avLst/>
          </a:prstGeom>
        </p:spPr>
      </p:pic>
      <p:sp>
        <p:nvSpPr>
          <p:cNvPr id="14" name="Picture Placeholder 34">
            <a:extLst>
              <a:ext uri="{FF2B5EF4-FFF2-40B4-BE49-F238E27FC236}">
                <a16:creationId xmlns:a16="http://schemas.microsoft.com/office/drawing/2014/main" id="{8D402EFA-5462-4973-8EE9-4634DF5668D2}"/>
              </a:ext>
            </a:extLst>
          </p:cNvPr>
          <p:cNvSpPr>
            <a:spLocks noGrp="1"/>
          </p:cNvSpPr>
          <p:nvPr>
            <p:ph type="pic" sz="quarter" idx="13"/>
          </p:nvPr>
        </p:nvSpPr>
        <p:spPr>
          <a:xfrm rot="20758655">
            <a:off x="3664714" y="1447217"/>
            <a:ext cx="2217885" cy="2243274"/>
          </a:xfrm>
          <a:custGeom>
            <a:avLst/>
            <a:gdLst>
              <a:gd name="connsiteX0" fmla="*/ 0 w 2216150"/>
              <a:gd name="connsiteY0" fmla="*/ 0 h 2236788"/>
              <a:gd name="connsiteX1" fmla="*/ 2216150 w 2216150"/>
              <a:gd name="connsiteY1" fmla="*/ 0 h 2236788"/>
              <a:gd name="connsiteX2" fmla="*/ 2216150 w 2216150"/>
              <a:gd name="connsiteY2" fmla="*/ 2236788 h 2236788"/>
              <a:gd name="connsiteX3" fmla="*/ 0 w 2216150"/>
              <a:gd name="connsiteY3" fmla="*/ 2236788 h 2236788"/>
              <a:gd name="connsiteX4" fmla="*/ 0 w 2216150"/>
              <a:gd name="connsiteY4" fmla="*/ 0 h 2236788"/>
              <a:gd name="connsiteX0" fmla="*/ 1735 w 2217885"/>
              <a:gd name="connsiteY0" fmla="*/ 0 h 2236788"/>
              <a:gd name="connsiteX1" fmla="*/ 2217885 w 2217885"/>
              <a:gd name="connsiteY1" fmla="*/ 0 h 2236788"/>
              <a:gd name="connsiteX2" fmla="*/ 2217885 w 2217885"/>
              <a:gd name="connsiteY2" fmla="*/ 2236788 h 2236788"/>
              <a:gd name="connsiteX3" fmla="*/ 1735 w 2217885"/>
              <a:gd name="connsiteY3" fmla="*/ 2236788 h 2236788"/>
              <a:gd name="connsiteX4" fmla="*/ 0 w 2217885"/>
              <a:gd name="connsiteY4" fmla="*/ 1422756 h 2236788"/>
              <a:gd name="connsiteX5" fmla="*/ 1735 w 2217885"/>
              <a:gd name="connsiteY5" fmla="*/ 0 h 2236788"/>
              <a:gd name="connsiteX0" fmla="*/ 1735 w 2217885"/>
              <a:gd name="connsiteY0" fmla="*/ 0 h 2243274"/>
              <a:gd name="connsiteX1" fmla="*/ 2217885 w 2217885"/>
              <a:gd name="connsiteY1" fmla="*/ 0 h 2243274"/>
              <a:gd name="connsiteX2" fmla="*/ 2217885 w 2217885"/>
              <a:gd name="connsiteY2" fmla="*/ 2236788 h 2243274"/>
              <a:gd name="connsiteX3" fmla="*/ 1145653 w 2217885"/>
              <a:gd name="connsiteY3" fmla="*/ 2243274 h 2243274"/>
              <a:gd name="connsiteX4" fmla="*/ 1735 w 2217885"/>
              <a:gd name="connsiteY4" fmla="*/ 2236788 h 2243274"/>
              <a:gd name="connsiteX5" fmla="*/ 0 w 2217885"/>
              <a:gd name="connsiteY5" fmla="*/ 1422756 h 2243274"/>
              <a:gd name="connsiteX6" fmla="*/ 1735 w 2217885"/>
              <a:gd name="connsiteY6" fmla="*/ 0 h 2243274"/>
              <a:gd name="connsiteX0" fmla="*/ 1735 w 2217885"/>
              <a:gd name="connsiteY0" fmla="*/ 0 h 2243274"/>
              <a:gd name="connsiteX1" fmla="*/ 2217885 w 2217885"/>
              <a:gd name="connsiteY1" fmla="*/ 0 h 2243274"/>
              <a:gd name="connsiteX2" fmla="*/ 2217885 w 2217885"/>
              <a:gd name="connsiteY2" fmla="*/ 2236788 h 2243274"/>
              <a:gd name="connsiteX3" fmla="*/ 1145653 w 2217885"/>
              <a:gd name="connsiteY3" fmla="*/ 2243274 h 2243274"/>
              <a:gd name="connsiteX4" fmla="*/ 1272864 w 2217885"/>
              <a:gd name="connsiteY4" fmla="*/ 1932399 h 2243274"/>
              <a:gd name="connsiteX5" fmla="*/ 0 w 2217885"/>
              <a:gd name="connsiteY5" fmla="*/ 1422756 h 2243274"/>
              <a:gd name="connsiteX6" fmla="*/ 1735 w 2217885"/>
              <a:gd name="connsiteY6" fmla="*/ 0 h 2243274"/>
              <a:gd name="connsiteX0" fmla="*/ 1735 w 2217885"/>
              <a:gd name="connsiteY0" fmla="*/ 0 h 2243274"/>
              <a:gd name="connsiteX1" fmla="*/ 2217885 w 2217885"/>
              <a:gd name="connsiteY1" fmla="*/ 0 h 2243274"/>
              <a:gd name="connsiteX2" fmla="*/ 2217885 w 2217885"/>
              <a:gd name="connsiteY2" fmla="*/ 2236788 h 2243274"/>
              <a:gd name="connsiteX3" fmla="*/ 1145653 w 2217885"/>
              <a:gd name="connsiteY3" fmla="*/ 2243274 h 2243274"/>
              <a:gd name="connsiteX4" fmla="*/ 1272864 w 2217885"/>
              <a:gd name="connsiteY4" fmla="*/ 1932399 h 2243274"/>
              <a:gd name="connsiteX5" fmla="*/ 0 w 2217885"/>
              <a:gd name="connsiteY5" fmla="*/ 1422756 h 2243274"/>
              <a:gd name="connsiteX6" fmla="*/ 1735 w 2217885"/>
              <a:gd name="connsiteY6" fmla="*/ 0 h 2243274"/>
              <a:gd name="connsiteX0" fmla="*/ 1735 w 2217885"/>
              <a:gd name="connsiteY0" fmla="*/ 0 h 2243274"/>
              <a:gd name="connsiteX1" fmla="*/ 2217885 w 2217885"/>
              <a:gd name="connsiteY1" fmla="*/ 0 h 2243274"/>
              <a:gd name="connsiteX2" fmla="*/ 2217885 w 2217885"/>
              <a:gd name="connsiteY2" fmla="*/ 2236788 h 2243274"/>
              <a:gd name="connsiteX3" fmla="*/ 1145653 w 2217885"/>
              <a:gd name="connsiteY3" fmla="*/ 2243274 h 2243274"/>
              <a:gd name="connsiteX4" fmla="*/ 1309437 w 2217885"/>
              <a:gd name="connsiteY4" fmla="*/ 1902668 h 2243274"/>
              <a:gd name="connsiteX5" fmla="*/ 0 w 2217885"/>
              <a:gd name="connsiteY5" fmla="*/ 1422756 h 2243274"/>
              <a:gd name="connsiteX6" fmla="*/ 1735 w 2217885"/>
              <a:gd name="connsiteY6" fmla="*/ 0 h 2243274"/>
              <a:gd name="connsiteX0" fmla="*/ 1735 w 2217885"/>
              <a:gd name="connsiteY0" fmla="*/ 0 h 2243274"/>
              <a:gd name="connsiteX1" fmla="*/ 2217885 w 2217885"/>
              <a:gd name="connsiteY1" fmla="*/ 0 h 2243274"/>
              <a:gd name="connsiteX2" fmla="*/ 2217885 w 2217885"/>
              <a:gd name="connsiteY2" fmla="*/ 2236788 h 2243274"/>
              <a:gd name="connsiteX3" fmla="*/ 1145653 w 2217885"/>
              <a:gd name="connsiteY3" fmla="*/ 2243274 h 2243274"/>
              <a:gd name="connsiteX4" fmla="*/ 1306356 w 2217885"/>
              <a:gd name="connsiteY4" fmla="*/ 1901899 h 2243274"/>
              <a:gd name="connsiteX5" fmla="*/ 0 w 2217885"/>
              <a:gd name="connsiteY5" fmla="*/ 1422756 h 2243274"/>
              <a:gd name="connsiteX6" fmla="*/ 1735 w 2217885"/>
              <a:gd name="connsiteY6" fmla="*/ 0 h 2243274"/>
              <a:gd name="connsiteX0" fmla="*/ 1735 w 2217885"/>
              <a:gd name="connsiteY0" fmla="*/ 0 h 2243274"/>
              <a:gd name="connsiteX1" fmla="*/ 2217885 w 2217885"/>
              <a:gd name="connsiteY1" fmla="*/ 0 h 2243274"/>
              <a:gd name="connsiteX2" fmla="*/ 2217885 w 2217885"/>
              <a:gd name="connsiteY2" fmla="*/ 2236788 h 2243274"/>
              <a:gd name="connsiteX3" fmla="*/ 1145653 w 2217885"/>
              <a:gd name="connsiteY3" fmla="*/ 2243274 h 2243274"/>
              <a:gd name="connsiteX4" fmla="*/ 1269392 w 2217885"/>
              <a:gd name="connsiteY4" fmla="*/ 1892668 h 2243274"/>
              <a:gd name="connsiteX5" fmla="*/ 0 w 2217885"/>
              <a:gd name="connsiteY5" fmla="*/ 1422756 h 2243274"/>
              <a:gd name="connsiteX6" fmla="*/ 1735 w 2217885"/>
              <a:gd name="connsiteY6" fmla="*/ 0 h 2243274"/>
              <a:gd name="connsiteX0" fmla="*/ 1735 w 2217885"/>
              <a:gd name="connsiteY0" fmla="*/ 0 h 2243274"/>
              <a:gd name="connsiteX1" fmla="*/ 2217885 w 2217885"/>
              <a:gd name="connsiteY1" fmla="*/ 0 h 2243274"/>
              <a:gd name="connsiteX2" fmla="*/ 2217885 w 2217885"/>
              <a:gd name="connsiteY2" fmla="*/ 2236788 h 2243274"/>
              <a:gd name="connsiteX3" fmla="*/ 1145653 w 2217885"/>
              <a:gd name="connsiteY3" fmla="*/ 2243274 h 2243274"/>
              <a:gd name="connsiteX4" fmla="*/ 1267081 w 2217885"/>
              <a:gd name="connsiteY4" fmla="*/ 1888819 h 2243274"/>
              <a:gd name="connsiteX5" fmla="*/ 0 w 2217885"/>
              <a:gd name="connsiteY5" fmla="*/ 1422756 h 2243274"/>
              <a:gd name="connsiteX6" fmla="*/ 1735 w 2217885"/>
              <a:gd name="connsiteY6" fmla="*/ 0 h 2243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7885" h="2243274">
                <a:moveTo>
                  <a:pt x="1735" y="0"/>
                </a:moveTo>
                <a:lnTo>
                  <a:pt x="2217885" y="0"/>
                </a:lnTo>
                <a:lnTo>
                  <a:pt x="2217885" y="2236788"/>
                </a:lnTo>
                <a:lnTo>
                  <a:pt x="1145653" y="2243274"/>
                </a:lnTo>
                <a:lnTo>
                  <a:pt x="1267081" y="1888819"/>
                </a:lnTo>
                <a:lnTo>
                  <a:pt x="0" y="1422756"/>
                </a:lnTo>
                <a:cubicBezTo>
                  <a:pt x="578" y="948504"/>
                  <a:pt x="1157" y="474252"/>
                  <a:pt x="1735" y="0"/>
                </a:cubicBezTo>
                <a:close/>
              </a:path>
            </a:pathLst>
          </a:custGeom>
          <a:pattFill prst="pct25">
            <a:fgClr>
              <a:schemeClr val="accent1"/>
            </a:fgClr>
            <a:bgClr>
              <a:schemeClr val="bg1"/>
            </a:bgClr>
          </a:pattFill>
        </p:spPr>
        <p:txBody>
          <a:bodyPr/>
          <a:lstStyle/>
          <a:p>
            <a:r>
              <a:rPr lang="en-US"/>
              <a:t>Click icon to add picture</a:t>
            </a:r>
            <a:endParaRPr lang="en-CA" dirty="0"/>
          </a:p>
        </p:txBody>
      </p:sp>
      <p:sp>
        <p:nvSpPr>
          <p:cNvPr id="15" name="Text Placeholder 38">
            <a:extLst>
              <a:ext uri="{FF2B5EF4-FFF2-40B4-BE49-F238E27FC236}">
                <a16:creationId xmlns:a16="http://schemas.microsoft.com/office/drawing/2014/main" id="{F42865B2-CA8B-4515-94B4-4AFDD8E7AB6C}"/>
              </a:ext>
            </a:extLst>
          </p:cNvPr>
          <p:cNvSpPr>
            <a:spLocks noGrp="1"/>
          </p:cNvSpPr>
          <p:nvPr>
            <p:ph type="body" sz="quarter" idx="15" hasCustomPrompt="1"/>
          </p:nvPr>
        </p:nvSpPr>
        <p:spPr>
          <a:xfrm>
            <a:off x="7418336" y="2054022"/>
            <a:ext cx="2718110" cy="1028113"/>
          </a:xfrm>
          <a:prstGeom prst="rect">
            <a:avLst/>
          </a:prstGeom>
        </p:spPr>
        <p:txBody>
          <a:bodyPr anchor="t" anchorCtr="0"/>
          <a:lstStyle>
            <a:lvl1pPr marL="0" indent="0">
              <a:buNone/>
              <a:defRPr sz="1200"/>
            </a:lvl1pPr>
          </a:lstStyle>
          <a:p>
            <a:pPr lvl="0"/>
            <a:r>
              <a:rPr lang="en-US" dirty="0"/>
              <a:t>Click to scenario details</a:t>
            </a:r>
          </a:p>
        </p:txBody>
      </p:sp>
      <p:sp>
        <p:nvSpPr>
          <p:cNvPr id="16" name="Text Placeholder 22">
            <a:extLst>
              <a:ext uri="{FF2B5EF4-FFF2-40B4-BE49-F238E27FC236}">
                <a16:creationId xmlns:a16="http://schemas.microsoft.com/office/drawing/2014/main" id="{5523FF32-592C-4F26-8CD4-86C78A802847}"/>
              </a:ext>
            </a:extLst>
          </p:cNvPr>
          <p:cNvSpPr>
            <a:spLocks noGrp="1"/>
          </p:cNvSpPr>
          <p:nvPr>
            <p:ph type="body" sz="quarter" idx="12" hasCustomPrompt="1"/>
          </p:nvPr>
        </p:nvSpPr>
        <p:spPr>
          <a:xfrm>
            <a:off x="7448565" y="3300874"/>
            <a:ext cx="2718110" cy="1968709"/>
          </a:xfrm>
          <a:prstGeom prst="rect">
            <a:avLst/>
          </a:prstGeom>
        </p:spPr>
        <p:txBody>
          <a:bodyPr anchor="t" anchorCtr="0"/>
          <a:lstStyle>
            <a:lvl1pPr marL="0" indent="0">
              <a:buNone/>
              <a:defRPr sz="1200" b="1">
                <a:latin typeface="Helvetica" pitchFamily="2" charset="0"/>
              </a:defRPr>
            </a:lvl1pPr>
            <a:lvl2pPr>
              <a:defRPr sz="2000">
                <a:latin typeface="+mj-lt"/>
              </a:defRPr>
            </a:lvl2pPr>
            <a:lvl3pPr>
              <a:defRPr>
                <a:latin typeface="+mj-lt"/>
              </a:defRPr>
            </a:lvl3pPr>
            <a:lvl4pPr>
              <a:defRPr>
                <a:latin typeface="+mj-lt"/>
              </a:defRPr>
            </a:lvl4pPr>
            <a:lvl5pPr>
              <a:defRPr>
                <a:latin typeface="+mj-lt"/>
              </a:defRPr>
            </a:lvl5pPr>
          </a:lstStyle>
          <a:p>
            <a:pPr lvl="0"/>
            <a:r>
              <a:rPr lang="en-US" dirty="0"/>
              <a:t>Click to edit Discussion notes</a:t>
            </a:r>
          </a:p>
        </p:txBody>
      </p:sp>
      <p:pic>
        <p:nvPicPr>
          <p:cNvPr id="17" name="Picture 16">
            <a:extLst>
              <a:ext uri="{FF2B5EF4-FFF2-40B4-BE49-F238E27FC236}">
                <a16:creationId xmlns:a16="http://schemas.microsoft.com/office/drawing/2014/main" id="{A6ADD9FB-1F66-4F8E-8B28-00F1D2050270}"/>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rot="353900">
            <a:off x="2556817" y="3137894"/>
            <a:ext cx="2429408" cy="2776903"/>
          </a:xfrm>
          <a:prstGeom prst="rect">
            <a:avLst/>
          </a:prstGeom>
        </p:spPr>
      </p:pic>
      <p:sp>
        <p:nvSpPr>
          <p:cNvPr id="19" name="Text Placeholder 41">
            <a:extLst>
              <a:ext uri="{FF2B5EF4-FFF2-40B4-BE49-F238E27FC236}">
                <a16:creationId xmlns:a16="http://schemas.microsoft.com/office/drawing/2014/main" id="{4F435A3C-7608-4991-808F-3B28243C7549}"/>
              </a:ext>
            </a:extLst>
          </p:cNvPr>
          <p:cNvSpPr>
            <a:spLocks noGrp="1"/>
          </p:cNvSpPr>
          <p:nvPr>
            <p:ph type="body" sz="quarter" idx="16" hasCustomPrompt="1"/>
          </p:nvPr>
        </p:nvSpPr>
        <p:spPr>
          <a:xfrm rot="410582">
            <a:off x="2601896" y="3791071"/>
            <a:ext cx="1984220" cy="2224916"/>
          </a:xfrm>
          <a:prstGeom prst="rect">
            <a:avLst/>
          </a:prstGeom>
        </p:spPr>
        <p:txBody>
          <a:bodyPr anchor="t" anchorCtr="0"/>
          <a:lstStyle>
            <a:lvl1pPr marL="0" indent="0">
              <a:buNone/>
              <a:defRPr sz="1400" b="0" i="0">
                <a:latin typeface="Helvetica Light" panose="020B0403020202020204" pitchFamily="34" charset="0"/>
              </a:defRPr>
            </a:lvl1pPr>
            <a:lvl2pPr marL="395288" indent="-228600">
              <a:defRPr sz="1200" b="0" i="0">
                <a:latin typeface="Helvetica Light" panose="020B0403020202020204" pitchFamily="34" charset="0"/>
              </a:defRPr>
            </a:lvl2pPr>
          </a:lstStyle>
          <a:p>
            <a:pPr lvl="0"/>
            <a:r>
              <a:rPr lang="en-US" dirty="0"/>
              <a:t>Click to edit notes</a:t>
            </a:r>
          </a:p>
          <a:p>
            <a:pPr lvl="1"/>
            <a:r>
              <a:rPr lang="en-US" dirty="0"/>
              <a:t>Bullet Points</a:t>
            </a:r>
          </a:p>
          <a:p>
            <a:pPr lvl="1"/>
            <a:r>
              <a:rPr lang="en-US" dirty="0"/>
              <a:t>Bullet Points</a:t>
            </a:r>
          </a:p>
          <a:p>
            <a:pPr lvl="1"/>
            <a:r>
              <a:rPr lang="en-US" dirty="0"/>
              <a:t>Bullet Points</a:t>
            </a:r>
          </a:p>
        </p:txBody>
      </p:sp>
      <p:pic>
        <p:nvPicPr>
          <p:cNvPr id="21" name="Graphic 20" descr="Magnifying glass">
            <a:extLst>
              <a:ext uri="{FF2B5EF4-FFF2-40B4-BE49-F238E27FC236}">
                <a16:creationId xmlns:a16="http://schemas.microsoft.com/office/drawing/2014/main" id="{F1B26C6C-A67E-4101-89CF-7CE0A2FC2705}"/>
              </a:ext>
            </a:extLst>
          </p:cNvPr>
          <p:cNvPicPr>
            <a:picLocks noChangeAspect="1"/>
          </p:cNvPicPr>
          <p:nvPr userDrawn="1"/>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000528" y="2115471"/>
            <a:ext cx="317847" cy="317847"/>
          </a:xfrm>
          <a:prstGeom prst="rect">
            <a:avLst/>
          </a:prstGeom>
        </p:spPr>
      </p:pic>
      <p:sp>
        <p:nvSpPr>
          <p:cNvPr id="3" name="Text Placeholder 2">
            <a:extLst>
              <a:ext uri="{FF2B5EF4-FFF2-40B4-BE49-F238E27FC236}">
                <a16:creationId xmlns:a16="http://schemas.microsoft.com/office/drawing/2014/main" id="{0342F2A1-21E8-4E58-87FA-21F03D30F10D}"/>
              </a:ext>
            </a:extLst>
          </p:cNvPr>
          <p:cNvSpPr>
            <a:spLocks noGrp="1"/>
          </p:cNvSpPr>
          <p:nvPr>
            <p:ph type="body" sz="quarter" idx="17" hasCustomPrompt="1"/>
          </p:nvPr>
        </p:nvSpPr>
        <p:spPr>
          <a:xfrm>
            <a:off x="6771747" y="1510407"/>
            <a:ext cx="3425825" cy="406202"/>
          </a:xfrm>
        </p:spPr>
        <p:txBody>
          <a:bodyPr>
            <a:normAutofit/>
          </a:bodyPr>
          <a:lstStyle>
            <a:lvl1pPr marL="0" indent="0" algn="ctr">
              <a:buNone/>
              <a:defRPr sz="2800" b="1">
                <a:solidFill>
                  <a:schemeClr val="tx1"/>
                </a:solidFill>
              </a:defRPr>
            </a:lvl1pPr>
          </a:lstStyle>
          <a:p>
            <a:pPr lvl="0"/>
            <a:r>
              <a:rPr lang="en-US" dirty="0"/>
              <a:t>CASE SCENARIO</a:t>
            </a:r>
            <a:endParaRPr lang="en-CA" dirty="0"/>
          </a:p>
        </p:txBody>
      </p:sp>
      <p:sp>
        <p:nvSpPr>
          <p:cNvPr id="11" name="Text Placeholder 10">
            <a:extLst>
              <a:ext uri="{FF2B5EF4-FFF2-40B4-BE49-F238E27FC236}">
                <a16:creationId xmlns:a16="http://schemas.microsoft.com/office/drawing/2014/main" id="{404B6E9B-E3F3-4161-A283-B29150AFF83A}"/>
              </a:ext>
            </a:extLst>
          </p:cNvPr>
          <p:cNvSpPr>
            <a:spLocks noGrp="1"/>
          </p:cNvSpPr>
          <p:nvPr>
            <p:ph type="body" sz="quarter" idx="18" hasCustomPrompt="1"/>
          </p:nvPr>
        </p:nvSpPr>
        <p:spPr>
          <a:xfrm rot="390968">
            <a:off x="2658152" y="3390278"/>
            <a:ext cx="2157772" cy="427037"/>
          </a:xfrm>
        </p:spPr>
        <p:txBody>
          <a:bodyPr>
            <a:normAutofit/>
          </a:bodyPr>
          <a:lstStyle>
            <a:lvl1pPr marL="0" indent="0" algn="ctr">
              <a:buNone/>
              <a:defRPr sz="1400" b="1"/>
            </a:lvl1pPr>
            <a:lvl2pPr marL="324000" indent="0">
              <a:buNone/>
              <a:defRPr/>
            </a:lvl2pPr>
            <a:lvl3pPr marL="630000" indent="0">
              <a:buNone/>
              <a:defRPr/>
            </a:lvl3pPr>
            <a:lvl4pPr marL="1008000" indent="0">
              <a:buNone/>
              <a:defRPr/>
            </a:lvl4pPr>
            <a:lvl5pPr marL="1368000" indent="0">
              <a:buNone/>
              <a:defRPr/>
            </a:lvl5pPr>
          </a:lstStyle>
          <a:p>
            <a:pPr lvl="0"/>
            <a:r>
              <a:rPr lang="en-US" dirty="0"/>
              <a:t>Considerations Title</a:t>
            </a:r>
          </a:p>
        </p:txBody>
      </p:sp>
      <p:sp>
        <p:nvSpPr>
          <p:cNvPr id="22" name="Slide Number Placeholder 6">
            <a:extLst>
              <a:ext uri="{FF2B5EF4-FFF2-40B4-BE49-F238E27FC236}">
                <a16:creationId xmlns:a16="http://schemas.microsoft.com/office/drawing/2014/main" id="{1D11BA40-6D6F-AC49-895B-08DC43E823A1}"/>
              </a:ext>
            </a:extLst>
          </p:cNvPr>
          <p:cNvSpPr>
            <a:spLocks noGrp="1"/>
          </p:cNvSpPr>
          <p:nvPr>
            <p:ph type="sldNum" sz="quarter" idx="4"/>
          </p:nvPr>
        </p:nvSpPr>
        <p:spPr>
          <a:xfrm>
            <a:off x="11343098" y="6337572"/>
            <a:ext cx="848902" cy="365125"/>
          </a:xfrm>
          <a:prstGeom prst="rect">
            <a:avLst/>
          </a:prstGeom>
        </p:spPr>
        <p:txBody>
          <a:bodyPr vert="horz" lIns="91440" tIns="45720" rIns="91440" bIns="45720" rtlCol="0" anchor="ctr"/>
          <a:lstStyle>
            <a:lvl1pPr algn="r">
              <a:defRPr sz="1800">
                <a:solidFill>
                  <a:schemeClr val="tx1">
                    <a:tint val="75000"/>
                  </a:schemeClr>
                </a:solidFill>
                <a:latin typeface="Helvetica" pitchFamily="2" charset="0"/>
              </a:defRPr>
            </a:lvl1pPr>
          </a:lstStyle>
          <a:p>
            <a:fld id="{78B70B86-85C2-EF4D-AAB7-417F7A93D158}" type="slidenum">
              <a:rPr lang="en-US" smtClean="0"/>
              <a:pPr/>
              <a:t>‹#›</a:t>
            </a:fld>
            <a:endParaRPr lang="en-US" dirty="0"/>
          </a:p>
        </p:txBody>
      </p:sp>
      <p:sp>
        <p:nvSpPr>
          <p:cNvPr id="18" name="Footer Placeholder 2">
            <a:extLst>
              <a:ext uri="{FF2B5EF4-FFF2-40B4-BE49-F238E27FC236}">
                <a16:creationId xmlns:a16="http://schemas.microsoft.com/office/drawing/2014/main" id="{19AEC9DF-3FDE-2A4B-B849-3B976F001092}"/>
              </a:ext>
            </a:extLst>
          </p:cNvPr>
          <p:cNvSpPr>
            <a:spLocks noGrp="1"/>
          </p:cNvSpPr>
          <p:nvPr>
            <p:ph type="ftr" sz="quarter" idx="11"/>
          </p:nvPr>
        </p:nvSpPr>
        <p:spPr>
          <a:xfrm>
            <a:off x="4038600" y="6538276"/>
            <a:ext cx="4114800" cy="365125"/>
          </a:xfrm>
        </p:spPr>
        <p:txBody>
          <a:bodyPr/>
          <a:lstStyle/>
          <a:p>
            <a:r>
              <a:rPr lang="en-US" dirty="0" err="1"/>
              <a:t>www.</a:t>
            </a:r>
            <a:r>
              <a:rPr lang="en-US" dirty="0" err="1">
                <a:cs typeface="Poppins" panose="00000500000000000000" pitchFamily="2" charset="0"/>
              </a:rPr>
              <a:t>gatekeeper-systems</a:t>
            </a:r>
            <a:r>
              <a:rPr lang="en-US" dirty="0" err="1"/>
              <a:t>.com</a:t>
            </a:r>
            <a:r>
              <a:rPr lang="en-US" dirty="0"/>
              <a:t> | TSX-V:GSI | OTC:GKPRF</a:t>
            </a:r>
          </a:p>
        </p:txBody>
      </p:sp>
    </p:spTree>
    <p:extLst>
      <p:ext uri="{BB962C8B-B14F-4D97-AF65-F5344CB8AC3E}">
        <p14:creationId xmlns:p14="http://schemas.microsoft.com/office/powerpoint/2010/main" val="3505863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10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100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nodeType="withEffect">
                                  <p:stCondLst>
                                    <p:cond delay="100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grpId="0" nodeType="withEffect">
                                  <p:stCondLst>
                                    <p:cond delay="1000"/>
                                  </p:stCondLst>
                                  <p:childTnLst>
                                    <p:set>
                                      <p:cBhvr>
                                        <p:cTn id="20" dur="1" fill="hold">
                                          <p:stCondLst>
                                            <p:cond delay="0"/>
                                          </p:stCondLst>
                                        </p:cTn>
                                        <p:tgtEl>
                                          <p:spTgt spid="19">
                                            <p:txEl>
                                              <p:pRg st="0" end="0"/>
                                            </p:txEl>
                                          </p:spTgt>
                                        </p:tgtEl>
                                        <p:attrNameLst>
                                          <p:attrName>style.visibility</p:attrName>
                                        </p:attrNameLst>
                                      </p:cBhvr>
                                      <p:to>
                                        <p:strVal val="visible"/>
                                      </p:to>
                                    </p:set>
                                    <p:animEffect transition="in" filter="fade">
                                      <p:cBhvr>
                                        <p:cTn id="21" dur="500"/>
                                        <p:tgtEl>
                                          <p:spTgt spid="19">
                                            <p:txEl>
                                              <p:pRg st="0" end="0"/>
                                            </p:txEl>
                                          </p:spTgt>
                                        </p:tgtEl>
                                      </p:cBhvr>
                                    </p:animEffect>
                                  </p:childTnLst>
                                </p:cTn>
                              </p:par>
                              <p:par>
                                <p:cTn id="22" presetID="10" presetClass="entr" presetSubtype="0" fill="hold" grpId="0" nodeType="withEffect">
                                  <p:stCondLst>
                                    <p:cond delay="1000"/>
                                  </p:stCondLst>
                                  <p:childTnLst>
                                    <p:set>
                                      <p:cBhvr>
                                        <p:cTn id="23" dur="1" fill="hold">
                                          <p:stCondLst>
                                            <p:cond delay="0"/>
                                          </p:stCondLst>
                                        </p:cTn>
                                        <p:tgtEl>
                                          <p:spTgt spid="19">
                                            <p:txEl>
                                              <p:pRg st="1" end="1"/>
                                            </p:txEl>
                                          </p:spTgt>
                                        </p:tgtEl>
                                        <p:attrNameLst>
                                          <p:attrName>style.visibility</p:attrName>
                                        </p:attrNameLst>
                                      </p:cBhvr>
                                      <p:to>
                                        <p:strVal val="visible"/>
                                      </p:to>
                                    </p:set>
                                    <p:animEffect transition="in" filter="fade">
                                      <p:cBhvr>
                                        <p:cTn id="24" dur="500"/>
                                        <p:tgtEl>
                                          <p:spTgt spid="19">
                                            <p:txEl>
                                              <p:pRg st="1" end="1"/>
                                            </p:txEl>
                                          </p:spTgt>
                                        </p:tgtEl>
                                      </p:cBhvr>
                                    </p:animEffect>
                                  </p:childTnLst>
                                </p:cTn>
                              </p:par>
                              <p:par>
                                <p:cTn id="25" presetID="10" presetClass="entr" presetSubtype="0" fill="hold" grpId="0" nodeType="withEffect">
                                  <p:stCondLst>
                                    <p:cond delay="1000"/>
                                  </p:stCondLst>
                                  <p:childTnLst>
                                    <p:set>
                                      <p:cBhvr>
                                        <p:cTn id="26" dur="1" fill="hold">
                                          <p:stCondLst>
                                            <p:cond delay="0"/>
                                          </p:stCondLst>
                                        </p:cTn>
                                        <p:tgtEl>
                                          <p:spTgt spid="19">
                                            <p:txEl>
                                              <p:pRg st="2" end="2"/>
                                            </p:txEl>
                                          </p:spTgt>
                                        </p:tgtEl>
                                        <p:attrNameLst>
                                          <p:attrName>style.visibility</p:attrName>
                                        </p:attrNameLst>
                                      </p:cBhvr>
                                      <p:to>
                                        <p:strVal val="visible"/>
                                      </p:to>
                                    </p:set>
                                    <p:animEffect transition="in" filter="fade">
                                      <p:cBhvr>
                                        <p:cTn id="27" dur="500"/>
                                        <p:tgtEl>
                                          <p:spTgt spid="19">
                                            <p:txEl>
                                              <p:pRg st="2" end="2"/>
                                            </p:txEl>
                                          </p:spTgt>
                                        </p:tgtEl>
                                      </p:cBhvr>
                                    </p:animEffect>
                                  </p:childTnLst>
                                </p:cTn>
                              </p:par>
                              <p:par>
                                <p:cTn id="28" presetID="10" presetClass="entr" presetSubtype="0" fill="hold" grpId="0" nodeType="withEffect">
                                  <p:stCondLst>
                                    <p:cond delay="1000"/>
                                  </p:stCondLst>
                                  <p:childTnLst>
                                    <p:set>
                                      <p:cBhvr>
                                        <p:cTn id="29" dur="1" fill="hold">
                                          <p:stCondLst>
                                            <p:cond delay="0"/>
                                          </p:stCondLst>
                                        </p:cTn>
                                        <p:tgtEl>
                                          <p:spTgt spid="19">
                                            <p:txEl>
                                              <p:pRg st="3" end="3"/>
                                            </p:txEl>
                                          </p:spTgt>
                                        </p:tgtEl>
                                        <p:attrNameLst>
                                          <p:attrName>style.visibility</p:attrName>
                                        </p:attrNameLst>
                                      </p:cBhvr>
                                      <p:to>
                                        <p:strVal val="visible"/>
                                      </p:to>
                                    </p:set>
                                    <p:animEffect transition="in" filter="fade">
                                      <p:cBhvr>
                                        <p:cTn id="30" dur="500"/>
                                        <p:tgtEl>
                                          <p:spTgt spid="19">
                                            <p:txEl>
                                              <p:pRg st="3" end="3"/>
                                            </p:txEl>
                                          </p:spTgt>
                                        </p:tgtEl>
                                      </p:cBhvr>
                                    </p:animEffect>
                                  </p:childTnLst>
                                </p:cTn>
                              </p:par>
                              <p:par>
                                <p:cTn id="31" presetID="2" presetClass="entr" presetSubtype="4" fill="hold" nodeType="withEffect">
                                  <p:stCondLst>
                                    <p:cond delay="150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150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150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150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fill="hold"/>
                                        <p:tgtEl>
                                          <p:spTgt spid="10"/>
                                        </p:tgtEl>
                                        <p:attrNameLst>
                                          <p:attrName>ppt_x</p:attrName>
                                        </p:attrNameLst>
                                      </p:cBhvr>
                                      <p:tavLst>
                                        <p:tav tm="0">
                                          <p:val>
                                            <p:strVal val="#ppt_x"/>
                                          </p:val>
                                        </p:tav>
                                        <p:tav tm="100000">
                                          <p:val>
                                            <p:strVal val="#ppt_x"/>
                                          </p:val>
                                        </p:tav>
                                      </p:tavLst>
                                    </p:anim>
                                    <p:anim calcmode="lin" valueType="num">
                                      <p:cBhvr additive="base">
                                        <p:cTn id="46" dur="500" fill="hold"/>
                                        <p:tgtEl>
                                          <p:spTgt spid="10"/>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150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1500"/>
                                  </p:stCondLst>
                                  <p:childTnLst>
                                    <p:set>
                                      <p:cBhvr>
                                        <p:cTn id="52" dur="1" fill="hold">
                                          <p:stCondLst>
                                            <p:cond delay="0"/>
                                          </p:stCondLst>
                                        </p:cTn>
                                        <p:tgtEl>
                                          <p:spTgt spid="15">
                                            <p:txEl>
                                              <p:pRg st="0" end="0"/>
                                            </p:txEl>
                                          </p:spTgt>
                                        </p:tgtEl>
                                        <p:attrNameLst>
                                          <p:attrName>style.visibility</p:attrName>
                                        </p:attrNameLst>
                                      </p:cBhvr>
                                      <p:to>
                                        <p:strVal val="visible"/>
                                      </p:to>
                                    </p:set>
                                    <p:anim calcmode="lin" valueType="num">
                                      <p:cBhvr additive="base">
                                        <p:cTn id="53"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5">
                                            <p:txEl>
                                              <p:pRg st="0" end="0"/>
                                            </p:tx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1500"/>
                                  </p:stCondLst>
                                  <p:childTnLst>
                                    <p:set>
                                      <p:cBhvr>
                                        <p:cTn id="56" dur="1" fill="hold">
                                          <p:stCondLst>
                                            <p:cond delay="0"/>
                                          </p:stCondLst>
                                        </p:cTn>
                                        <p:tgtEl>
                                          <p:spTgt spid="16">
                                            <p:txEl>
                                              <p:pRg st="0" end="0"/>
                                            </p:txEl>
                                          </p:spTgt>
                                        </p:tgtEl>
                                        <p:attrNameLst>
                                          <p:attrName>style.visibility</p:attrName>
                                        </p:attrNameLst>
                                      </p:cBhvr>
                                      <p:to>
                                        <p:strVal val="visible"/>
                                      </p:to>
                                    </p:set>
                                    <p:anim calcmode="lin" valueType="num">
                                      <p:cBhvr additive="base">
                                        <p:cTn id="5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6">
                                            <p:txEl>
                                              <p:pRg st="0" end="0"/>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150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4" grpId="0" animBg="1"/>
      <p:bldP spid="15" grpId="0" build="p">
        <p:tmplLst>
          <p:tmpl lvl="1">
            <p:tnLst>
              <p:par>
                <p:cTn presetID="2" presetClass="entr" presetSubtype="4" fill="hold" nodeType="withEffect">
                  <p:stCondLst>
                    <p:cond delay="150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ppt_x"/>
                          </p:val>
                        </p:tav>
                        <p:tav tm="100000">
                          <p:val>
                            <p:strVal val="#ppt_x"/>
                          </p:val>
                        </p:tav>
                      </p:tavLst>
                    </p:anim>
                    <p:anim calcmode="lin" valueType="num">
                      <p:cBhvr additive="base">
                        <p:cTn dur="500" fill="hold"/>
                        <p:tgtEl>
                          <p:spTgt spid="15"/>
                        </p:tgtEl>
                        <p:attrNameLst>
                          <p:attrName>ppt_y</p:attrName>
                        </p:attrNameLst>
                      </p:cBhvr>
                      <p:tavLst>
                        <p:tav tm="0">
                          <p:val>
                            <p:strVal val="1+#ppt_h/2"/>
                          </p:val>
                        </p:tav>
                        <p:tav tm="100000">
                          <p:val>
                            <p:strVal val="#ppt_y"/>
                          </p:val>
                        </p:tav>
                      </p:tavLst>
                    </p:anim>
                  </p:childTnLst>
                </p:cTn>
              </p:par>
            </p:tnLst>
          </p:tmpl>
        </p:tmplLst>
      </p:bldP>
      <p:bldP spid="16" grpId="0" build="p">
        <p:tmplLst>
          <p:tmpl lvl="1">
            <p:tnLst>
              <p:par>
                <p:cTn presetID="2" presetClass="entr" presetSubtype="4" fill="hold" nodeType="withEffect">
                  <p:stCondLst>
                    <p:cond delay="150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ppt_x"/>
                          </p:val>
                        </p:tav>
                        <p:tav tm="100000">
                          <p:val>
                            <p:strVal val="#ppt_x"/>
                          </p:val>
                        </p:tav>
                      </p:tavLst>
                    </p:anim>
                    <p:anim calcmode="lin" valueType="num">
                      <p:cBhvr additive="base">
                        <p:cTn dur="500" fill="hold"/>
                        <p:tgtEl>
                          <p:spTgt spid="16"/>
                        </p:tgtEl>
                        <p:attrNameLst>
                          <p:attrName>ppt_y</p:attrName>
                        </p:attrNameLst>
                      </p:cBhvr>
                      <p:tavLst>
                        <p:tav tm="0">
                          <p:val>
                            <p:strVal val="1+#ppt_h/2"/>
                          </p:val>
                        </p:tav>
                        <p:tav tm="100000">
                          <p:val>
                            <p:strVal val="#ppt_y"/>
                          </p:val>
                        </p:tav>
                      </p:tavLst>
                    </p:anim>
                  </p:childTnLst>
                </p:cTn>
              </p:par>
            </p:tnLst>
          </p:tmpl>
        </p:tmplLst>
      </p:bldP>
      <p:bldP spid="19" grpId="0" uiExpand="1" build="p">
        <p:tmplLst>
          <p:tmpl lvl="1">
            <p:tnLst>
              <p:par>
                <p:cTn presetID="10" presetClass="entr" presetSubtype="0" fill="hold" nodeType="withEffect">
                  <p:stCondLst>
                    <p:cond delay="100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 lvl="2">
            <p:tnLst>
              <p:par>
                <p:cTn presetID="10" presetClass="entr" presetSubtype="0" fill="hold" nodeType="withEffect">
                  <p:stCondLst>
                    <p:cond delay="100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Slide Number Placeholder 6">
            <a:extLst>
              <a:ext uri="{FF2B5EF4-FFF2-40B4-BE49-F238E27FC236}">
                <a16:creationId xmlns:a16="http://schemas.microsoft.com/office/drawing/2014/main" id="{8271C224-C4E6-1442-A7BC-629643443AC8}"/>
              </a:ext>
            </a:extLst>
          </p:cNvPr>
          <p:cNvSpPr>
            <a:spLocks noGrp="1"/>
          </p:cNvSpPr>
          <p:nvPr>
            <p:ph type="sldNum" sz="quarter" idx="4"/>
          </p:nvPr>
        </p:nvSpPr>
        <p:spPr>
          <a:xfrm>
            <a:off x="11343098" y="6337572"/>
            <a:ext cx="848902" cy="365125"/>
          </a:xfrm>
          <a:prstGeom prst="rect">
            <a:avLst/>
          </a:prstGeom>
        </p:spPr>
        <p:txBody>
          <a:bodyPr vert="horz" lIns="91440" tIns="45720" rIns="91440" bIns="45720" rtlCol="0" anchor="ctr"/>
          <a:lstStyle>
            <a:lvl1pPr algn="r">
              <a:defRPr sz="1800">
                <a:solidFill>
                  <a:schemeClr val="tx1">
                    <a:tint val="75000"/>
                  </a:schemeClr>
                </a:solidFill>
                <a:latin typeface="Helvetica" pitchFamily="2" charset="0"/>
              </a:defRPr>
            </a:lvl1pPr>
          </a:lstStyle>
          <a:p>
            <a:fld id="{78B70B86-85C2-EF4D-AAB7-417F7A93D158}" type="slidenum">
              <a:rPr lang="en-US" smtClean="0"/>
              <a:pPr/>
              <a:t>‹#›</a:t>
            </a:fld>
            <a:endParaRPr lang="en-US" dirty="0"/>
          </a:p>
        </p:txBody>
      </p:sp>
      <p:pic>
        <p:nvPicPr>
          <p:cNvPr id="5" name="Picture 4">
            <a:extLst>
              <a:ext uri="{FF2B5EF4-FFF2-40B4-BE49-F238E27FC236}">
                <a16:creationId xmlns:a16="http://schemas.microsoft.com/office/drawing/2014/main" id="{3B5FEB55-E090-024A-9FFB-93A7C252C1A3}"/>
              </a:ext>
            </a:extLst>
          </p:cNvPr>
          <p:cNvPicPr>
            <a:picLocks noChangeAspect="1"/>
          </p:cNvPicPr>
          <p:nvPr userDrawn="1"/>
        </p:nvPicPr>
        <p:blipFill>
          <a:blip r:embed="rId2"/>
          <a:stretch>
            <a:fillRect/>
          </a:stretch>
        </p:blipFill>
        <p:spPr>
          <a:xfrm>
            <a:off x="-283775" y="0"/>
            <a:ext cx="12192000" cy="6858000"/>
          </a:xfrm>
          <a:prstGeom prst="rect">
            <a:avLst/>
          </a:prstGeom>
        </p:spPr>
      </p:pic>
      <p:sp>
        <p:nvSpPr>
          <p:cNvPr id="10" name="Media Placeholder 9">
            <a:extLst>
              <a:ext uri="{FF2B5EF4-FFF2-40B4-BE49-F238E27FC236}">
                <a16:creationId xmlns:a16="http://schemas.microsoft.com/office/drawing/2014/main" id="{3C1BFD5B-4B3E-4760-928C-791D48A7FE4B}"/>
              </a:ext>
            </a:extLst>
          </p:cNvPr>
          <p:cNvSpPr>
            <a:spLocks noGrp="1"/>
          </p:cNvSpPr>
          <p:nvPr>
            <p:ph type="media" sz="quarter" idx="10" hasCustomPrompt="1"/>
          </p:nvPr>
        </p:nvSpPr>
        <p:spPr>
          <a:xfrm>
            <a:off x="1582616" y="496763"/>
            <a:ext cx="9026768" cy="5153761"/>
          </a:xfrm>
        </p:spPr>
        <p:txBody>
          <a:bodyPr/>
          <a:lstStyle>
            <a:lvl1pPr marL="0" indent="0" algn="ctr">
              <a:buNone/>
              <a:defRPr>
                <a:solidFill>
                  <a:schemeClr val="bg1"/>
                </a:solidFill>
              </a:defRPr>
            </a:lvl1pPr>
          </a:lstStyle>
          <a:p>
            <a:r>
              <a:rPr lang="en-US" dirty="0"/>
              <a:t>Click to insert video file</a:t>
            </a:r>
            <a:endParaRPr lang="en-CA" dirty="0"/>
          </a:p>
        </p:txBody>
      </p:sp>
      <p:sp>
        <p:nvSpPr>
          <p:cNvPr id="7" name="Footer Placeholder 2">
            <a:extLst>
              <a:ext uri="{FF2B5EF4-FFF2-40B4-BE49-F238E27FC236}">
                <a16:creationId xmlns:a16="http://schemas.microsoft.com/office/drawing/2014/main" id="{0CC4362E-C3A4-2340-9F07-F3072B435A73}"/>
              </a:ext>
            </a:extLst>
          </p:cNvPr>
          <p:cNvSpPr>
            <a:spLocks noGrp="1"/>
          </p:cNvSpPr>
          <p:nvPr>
            <p:ph type="ftr" sz="quarter" idx="11"/>
          </p:nvPr>
        </p:nvSpPr>
        <p:spPr>
          <a:xfrm>
            <a:off x="4038600" y="6538276"/>
            <a:ext cx="4114800" cy="365125"/>
          </a:xfrm>
        </p:spPr>
        <p:txBody>
          <a:bodyPr/>
          <a:lstStyle/>
          <a:p>
            <a:r>
              <a:rPr lang="en-US" dirty="0" err="1"/>
              <a:t>www.</a:t>
            </a:r>
            <a:r>
              <a:rPr lang="en-US" dirty="0" err="1">
                <a:cs typeface="Poppins" panose="00000500000000000000" pitchFamily="2" charset="0"/>
              </a:rPr>
              <a:t>gatekeeper-systems</a:t>
            </a:r>
            <a:r>
              <a:rPr lang="en-US" dirty="0" err="1"/>
              <a:t>.com</a:t>
            </a:r>
            <a:r>
              <a:rPr lang="en-US" dirty="0"/>
              <a:t> | TSX-V:GSI | OTC:GKPRF</a:t>
            </a:r>
          </a:p>
        </p:txBody>
      </p:sp>
    </p:spTree>
    <p:extLst>
      <p:ext uri="{BB962C8B-B14F-4D97-AF65-F5344CB8AC3E}">
        <p14:creationId xmlns:p14="http://schemas.microsoft.com/office/powerpoint/2010/main" val="987651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7" name="Rectangle 6"/>
          <p:cNvSpPr/>
          <p:nvPr userDrawn="1"/>
        </p:nvSpPr>
        <p:spPr>
          <a:xfrm>
            <a:off x="4612774" y="337087"/>
            <a:ext cx="7597470" cy="6518007"/>
          </a:xfrm>
          <a:custGeom>
            <a:avLst/>
            <a:gdLst>
              <a:gd name="connsiteX0" fmla="*/ 0 w 5646287"/>
              <a:gd name="connsiteY0" fmla="*/ 0 h 965567"/>
              <a:gd name="connsiteX1" fmla="*/ 5646287 w 5646287"/>
              <a:gd name="connsiteY1" fmla="*/ 0 h 965567"/>
              <a:gd name="connsiteX2" fmla="*/ 5646287 w 5646287"/>
              <a:gd name="connsiteY2" fmla="*/ 965567 h 965567"/>
              <a:gd name="connsiteX3" fmla="*/ 0 w 5646287"/>
              <a:gd name="connsiteY3" fmla="*/ 965567 h 965567"/>
              <a:gd name="connsiteX4" fmla="*/ 0 w 5646287"/>
              <a:gd name="connsiteY4" fmla="*/ 0 h 965567"/>
              <a:gd name="connsiteX0" fmla="*/ 1803400 w 7449687"/>
              <a:gd name="connsiteY0" fmla="*/ 0 h 6426567"/>
              <a:gd name="connsiteX1" fmla="*/ 7449687 w 7449687"/>
              <a:gd name="connsiteY1" fmla="*/ 0 h 6426567"/>
              <a:gd name="connsiteX2" fmla="*/ 7449687 w 7449687"/>
              <a:gd name="connsiteY2" fmla="*/ 965567 h 6426567"/>
              <a:gd name="connsiteX3" fmla="*/ 0 w 7449687"/>
              <a:gd name="connsiteY3" fmla="*/ 6426567 h 6426567"/>
              <a:gd name="connsiteX4" fmla="*/ 1803400 w 7449687"/>
              <a:gd name="connsiteY4" fmla="*/ 0 h 6426567"/>
              <a:gd name="connsiteX0" fmla="*/ 1803400 w 7449687"/>
              <a:gd name="connsiteY0" fmla="*/ 0 h 6426567"/>
              <a:gd name="connsiteX1" fmla="*/ 7449687 w 7449687"/>
              <a:gd name="connsiteY1" fmla="*/ 0 h 6426567"/>
              <a:gd name="connsiteX2" fmla="*/ 7436987 w 7449687"/>
              <a:gd name="connsiteY2" fmla="*/ 6350367 h 6426567"/>
              <a:gd name="connsiteX3" fmla="*/ 0 w 7449687"/>
              <a:gd name="connsiteY3" fmla="*/ 6426567 h 6426567"/>
              <a:gd name="connsiteX4" fmla="*/ 1803400 w 7449687"/>
              <a:gd name="connsiteY4" fmla="*/ 0 h 6426567"/>
              <a:gd name="connsiteX0" fmla="*/ 3479800 w 7449687"/>
              <a:gd name="connsiteY0" fmla="*/ 12700 h 6426567"/>
              <a:gd name="connsiteX1" fmla="*/ 7449687 w 7449687"/>
              <a:gd name="connsiteY1" fmla="*/ 0 h 6426567"/>
              <a:gd name="connsiteX2" fmla="*/ 7436987 w 7449687"/>
              <a:gd name="connsiteY2" fmla="*/ 6350367 h 6426567"/>
              <a:gd name="connsiteX3" fmla="*/ 0 w 7449687"/>
              <a:gd name="connsiteY3" fmla="*/ 6426567 h 6426567"/>
              <a:gd name="connsiteX4" fmla="*/ 3479800 w 7449687"/>
              <a:gd name="connsiteY4" fmla="*/ 12700 h 6426567"/>
              <a:gd name="connsiteX0" fmla="*/ 2660650 w 7449687"/>
              <a:gd name="connsiteY0" fmla="*/ 0 h 6451967"/>
              <a:gd name="connsiteX1" fmla="*/ 7449687 w 7449687"/>
              <a:gd name="connsiteY1" fmla="*/ 25400 h 6451967"/>
              <a:gd name="connsiteX2" fmla="*/ 7436987 w 7449687"/>
              <a:gd name="connsiteY2" fmla="*/ 6375767 h 6451967"/>
              <a:gd name="connsiteX3" fmla="*/ 0 w 7449687"/>
              <a:gd name="connsiteY3" fmla="*/ 6451967 h 6451967"/>
              <a:gd name="connsiteX4" fmla="*/ 2660650 w 7449687"/>
              <a:gd name="connsiteY4" fmla="*/ 0 h 6451967"/>
              <a:gd name="connsiteX0" fmla="*/ 3441700 w 7449687"/>
              <a:gd name="connsiteY0" fmla="*/ 12700 h 6426567"/>
              <a:gd name="connsiteX1" fmla="*/ 7449687 w 7449687"/>
              <a:gd name="connsiteY1" fmla="*/ 0 h 6426567"/>
              <a:gd name="connsiteX2" fmla="*/ 7436987 w 7449687"/>
              <a:gd name="connsiteY2" fmla="*/ 6350367 h 6426567"/>
              <a:gd name="connsiteX3" fmla="*/ 0 w 7449687"/>
              <a:gd name="connsiteY3" fmla="*/ 6426567 h 6426567"/>
              <a:gd name="connsiteX4" fmla="*/ 3441700 w 7449687"/>
              <a:gd name="connsiteY4" fmla="*/ 12700 h 6426567"/>
              <a:gd name="connsiteX0" fmla="*/ 3422650 w 7449687"/>
              <a:gd name="connsiteY0" fmla="*/ 17463 h 6426567"/>
              <a:gd name="connsiteX1" fmla="*/ 7449687 w 7449687"/>
              <a:gd name="connsiteY1" fmla="*/ 0 h 6426567"/>
              <a:gd name="connsiteX2" fmla="*/ 7436987 w 7449687"/>
              <a:gd name="connsiteY2" fmla="*/ 6350367 h 6426567"/>
              <a:gd name="connsiteX3" fmla="*/ 0 w 7449687"/>
              <a:gd name="connsiteY3" fmla="*/ 6426567 h 6426567"/>
              <a:gd name="connsiteX4" fmla="*/ 3422650 w 7449687"/>
              <a:gd name="connsiteY4" fmla="*/ 17463 h 6426567"/>
              <a:gd name="connsiteX0" fmla="*/ 3422650 w 7449687"/>
              <a:gd name="connsiteY0" fmla="*/ 17463 h 6369417"/>
              <a:gd name="connsiteX1" fmla="*/ 7449687 w 7449687"/>
              <a:gd name="connsiteY1" fmla="*/ 0 h 6369417"/>
              <a:gd name="connsiteX2" fmla="*/ 7436987 w 7449687"/>
              <a:gd name="connsiteY2" fmla="*/ 6350367 h 6369417"/>
              <a:gd name="connsiteX3" fmla="*/ 0 w 7449687"/>
              <a:gd name="connsiteY3" fmla="*/ 6369417 h 6369417"/>
              <a:gd name="connsiteX4" fmla="*/ 3422650 w 7449687"/>
              <a:gd name="connsiteY4" fmla="*/ 17463 h 6369417"/>
              <a:gd name="connsiteX0" fmla="*/ 3422650 w 7449687"/>
              <a:gd name="connsiteY0" fmla="*/ 17463 h 6388467"/>
              <a:gd name="connsiteX1" fmla="*/ 7449687 w 7449687"/>
              <a:gd name="connsiteY1" fmla="*/ 0 h 6388467"/>
              <a:gd name="connsiteX2" fmla="*/ 7436987 w 7449687"/>
              <a:gd name="connsiteY2" fmla="*/ 6388467 h 6388467"/>
              <a:gd name="connsiteX3" fmla="*/ 0 w 7449687"/>
              <a:gd name="connsiteY3" fmla="*/ 6369417 h 6388467"/>
              <a:gd name="connsiteX4" fmla="*/ 3422650 w 7449687"/>
              <a:gd name="connsiteY4" fmla="*/ 17463 h 6388467"/>
              <a:gd name="connsiteX0" fmla="*/ 3552190 w 7579227"/>
              <a:gd name="connsiteY0" fmla="*/ 17463 h 6514197"/>
              <a:gd name="connsiteX1" fmla="*/ 7579227 w 7579227"/>
              <a:gd name="connsiteY1" fmla="*/ 0 h 6514197"/>
              <a:gd name="connsiteX2" fmla="*/ 7566527 w 7579227"/>
              <a:gd name="connsiteY2" fmla="*/ 6388467 h 6514197"/>
              <a:gd name="connsiteX3" fmla="*/ 0 w 7579227"/>
              <a:gd name="connsiteY3" fmla="*/ 6514197 h 6514197"/>
              <a:gd name="connsiteX4" fmla="*/ 3552190 w 7579227"/>
              <a:gd name="connsiteY4" fmla="*/ 17463 h 6514197"/>
              <a:gd name="connsiteX0" fmla="*/ 3552190 w 7579227"/>
              <a:gd name="connsiteY0" fmla="*/ 17463 h 6518007"/>
              <a:gd name="connsiteX1" fmla="*/ 7579227 w 7579227"/>
              <a:gd name="connsiteY1" fmla="*/ 0 h 6518007"/>
              <a:gd name="connsiteX2" fmla="*/ 7558907 w 7579227"/>
              <a:gd name="connsiteY2" fmla="*/ 6518007 h 6518007"/>
              <a:gd name="connsiteX3" fmla="*/ 0 w 7579227"/>
              <a:gd name="connsiteY3" fmla="*/ 6514197 h 6518007"/>
              <a:gd name="connsiteX4" fmla="*/ 3552190 w 7579227"/>
              <a:gd name="connsiteY4" fmla="*/ 17463 h 6518007"/>
              <a:gd name="connsiteX0" fmla="*/ 3552190 w 7597470"/>
              <a:gd name="connsiteY0" fmla="*/ 17463 h 6518007"/>
              <a:gd name="connsiteX1" fmla="*/ 7579227 w 7597470"/>
              <a:gd name="connsiteY1" fmla="*/ 0 h 6518007"/>
              <a:gd name="connsiteX2" fmla="*/ 7597007 w 7597470"/>
              <a:gd name="connsiteY2" fmla="*/ 6518007 h 6518007"/>
              <a:gd name="connsiteX3" fmla="*/ 0 w 7597470"/>
              <a:gd name="connsiteY3" fmla="*/ 6514197 h 6518007"/>
              <a:gd name="connsiteX4" fmla="*/ 3552190 w 7597470"/>
              <a:gd name="connsiteY4" fmla="*/ 17463 h 6518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7470" h="6518007">
                <a:moveTo>
                  <a:pt x="3552190" y="17463"/>
                </a:moveTo>
                <a:lnTo>
                  <a:pt x="7579227" y="0"/>
                </a:lnTo>
                <a:cubicBezTo>
                  <a:pt x="7574994" y="2116789"/>
                  <a:pt x="7601240" y="4401218"/>
                  <a:pt x="7597007" y="6518007"/>
                </a:cubicBezTo>
                <a:lnTo>
                  <a:pt x="0" y="6514197"/>
                </a:lnTo>
                <a:lnTo>
                  <a:pt x="3552190" y="17463"/>
                </a:lnTo>
                <a:close/>
              </a:path>
            </a:pathLst>
          </a:custGeom>
          <a:solidFill>
            <a:srgbClr val="FBD80F"/>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19DCF4AD-E33B-4AA3-8C98-940B182876B3}"/>
              </a:ext>
            </a:extLst>
          </p:cNvPr>
          <p:cNvSpPr/>
          <p:nvPr userDrawn="1"/>
        </p:nvSpPr>
        <p:spPr>
          <a:xfrm>
            <a:off x="446534" y="2897169"/>
            <a:ext cx="5314950" cy="45719"/>
          </a:xfrm>
          <a:prstGeom prst="rect">
            <a:avLst/>
          </a:prstGeom>
          <a:solidFill>
            <a:srgbClr val="FBD8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extBox 3">
            <a:extLst>
              <a:ext uri="{FF2B5EF4-FFF2-40B4-BE49-F238E27FC236}">
                <a16:creationId xmlns:a16="http://schemas.microsoft.com/office/drawing/2014/main" id="{E3AB956B-4F7B-9343-8577-949B7897B799}"/>
              </a:ext>
            </a:extLst>
          </p:cNvPr>
          <p:cNvSpPr txBox="1"/>
          <p:nvPr userDrawn="1"/>
        </p:nvSpPr>
        <p:spPr>
          <a:xfrm>
            <a:off x="1188066" y="3411099"/>
            <a:ext cx="3831883" cy="830997"/>
          </a:xfrm>
          <a:prstGeom prst="rect">
            <a:avLst/>
          </a:prstGeom>
          <a:noFill/>
        </p:spPr>
        <p:txBody>
          <a:bodyPr wrap="none" rtlCol="0">
            <a:spAutoFit/>
          </a:bodyPr>
          <a:lstStyle/>
          <a:p>
            <a:r>
              <a:rPr lang="en-US" sz="4800" b="1" dirty="0">
                <a:latin typeface="Helvetica" pitchFamily="2" charset="0"/>
              </a:rPr>
              <a:t>THANK YOU</a:t>
            </a:r>
          </a:p>
        </p:txBody>
      </p:sp>
      <p:pic>
        <p:nvPicPr>
          <p:cNvPr id="3" name="Picture 2">
            <a:extLst>
              <a:ext uri="{FF2B5EF4-FFF2-40B4-BE49-F238E27FC236}">
                <a16:creationId xmlns:a16="http://schemas.microsoft.com/office/drawing/2014/main" id="{BE297071-3487-2E46-9D9F-DD6ABA0AE55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86133" y="1975328"/>
            <a:ext cx="5235750" cy="453630"/>
          </a:xfrm>
          <a:prstGeom prst="rect">
            <a:avLst/>
          </a:prstGeom>
        </p:spPr>
      </p:pic>
      <p:sp>
        <p:nvSpPr>
          <p:cNvPr id="2" name="Rectangle 1">
            <a:extLst>
              <a:ext uri="{FF2B5EF4-FFF2-40B4-BE49-F238E27FC236}">
                <a16:creationId xmlns:a16="http://schemas.microsoft.com/office/drawing/2014/main" id="{62FF1C28-CE90-0F40-944A-19257AB5AF25}"/>
              </a:ext>
            </a:extLst>
          </p:cNvPr>
          <p:cNvSpPr/>
          <p:nvPr userDrawn="1"/>
        </p:nvSpPr>
        <p:spPr>
          <a:xfrm>
            <a:off x="0" y="0"/>
            <a:ext cx="12192000" cy="3605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a:extLst>
              <a:ext uri="{FF2B5EF4-FFF2-40B4-BE49-F238E27FC236}">
                <a16:creationId xmlns:a16="http://schemas.microsoft.com/office/drawing/2014/main" id="{1E22957E-04F3-B44C-9820-39BFF7222C33}"/>
              </a:ext>
            </a:extLst>
          </p:cNvPr>
          <p:cNvSpPr>
            <a:spLocks noGrp="1"/>
          </p:cNvSpPr>
          <p:nvPr>
            <p:ph type="subTitle" idx="1" hasCustomPrompt="1"/>
          </p:nvPr>
        </p:nvSpPr>
        <p:spPr>
          <a:xfrm>
            <a:off x="409992" y="4464728"/>
            <a:ext cx="4638832" cy="362455"/>
          </a:xfrm>
        </p:spPr>
        <p:txBody>
          <a:bodyPr anchor="t">
            <a:normAutofit/>
          </a:bodyPr>
          <a:lstStyle>
            <a:lvl1pPr marL="0" indent="0" algn="l">
              <a:buNone/>
              <a:defRPr sz="1600" b="1" cap="all">
                <a:solidFill>
                  <a:schemeClr val="accent2"/>
                </a:solidFill>
                <a:latin typeface="Helvetica"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NAME</a:t>
            </a:r>
          </a:p>
        </p:txBody>
      </p:sp>
      <p:sp>
        <p:nvSpPr>
          <p:cNvPr id="9" name="Text Placeholder 14">
            <a:extLst>
              <a:ext uri="{FF2B5EF4-FFF2-40B4-BE49-F238E27FC236}">
                <a16:creationId xmlns:a16="http://schemas.microsoft.com/office/drawing/2014/main" id="{3654B5D8-DE4A-FE4A-BBBB-0EA93F20BF10}"/>
              </a:ext>
            </a:extLst>
          </p:cNvPr>
          <p:cNvSpPr>
            <a:spLocks noGrp="1"/>
          </p:cNvSpPr>
          <p:nvPr>
            <p:ph type="body" sz="quarter" idx="14" hasCustomPrompt="1"/>
          </p:nvPr>
        </p:nvSpPr>
        <p:spPr>
          <a:xfrm>
            <a:off x="409574" y="4751555"/>
            <a:ext cx="4638831" cy="285750"/>
          </a:xfrm>
        </p:spPr>
        <p:txBody>
          <a:bodyPr>
            <a:noAutofit/>
          </a:bodyPr>
          <a:lstStyle>
            <a:lvl1pPr marL="0" indent="0">
              <a:buNone/>
              <a:defRPr sz="1600" b="0" i="0">
                <a:latin typeface="Helvetica Light" panose="020B0403020202020204" pitchFamily="34" charset="0"/>
              </a:defRPr>
            </a:lvl1pPr>
          </a:lstStyle>
          <a:p>
            <a:pPr lvl="0"/>
            <a:r>
              <a:rPr lang="en-US" dirty="0"/>
              <a:t>PRESENTER TITLE</a:t>
            </a:r>
            <a:endParaRPr lang="en-CA" dirty="0"/>
          </a:p>
        </p:txBody>
      </p:sp>
      <p:sp>
        <p:nvSpPr>
          <p:cNvPr id="10" name="Text Placeholder 22">
            <a:extLst>
              <a:ext uri="{FF2B5EF4-FFF2-40B4-BE49-F238E27FC236}">
                <a16:creationId xmlns:a16="http://schemas.microsoft.com/office/drawing/2014/main" id="{714DB14E-5E2E-964C-BDA2-45B61E5AC18A}"/>
              </a:ext>
            </a:extLst>
          </p:cNvPr>
          <p:cNvSpPr>
            <a:spLocks noGrp="1"/>
          </p:cNvSpPr>
          <p:nvPr>
            <p:ph type="body" sz="quarter" idx="11" hasCustomPrompt="1"/>
          </p:nvPr>
        </p:nvSpPr>
        <p:spPr>
          <a:xfrm>
            <a:off x="1042892" y="5277959"/>
            <a:ext cx="3569882" cy="356529"/>
          </a:xfrm>
        </p:spPr>
        <p:txBody>
          <a:bodyPr anchor="t" anchorCtr="0">
            <a:normAutofit/>
          </a:bodyPr>
          <a:lstStyle>
            <a:lvl1pPr marL="0" indent="0">
              <a:spcBef>
                <a:spcPts val="0"/>
              </a:spcBef>
              <a:spcAft>
                <a:spcPts val="0"/>
              </a:spcAft>
              <a:buNone/>
              <a:defRPr sz="1400" b="0" i="0">
                <a:latin typeface="Helvetica Light" panose="020B0403020202020204" pitchFamily="34" charset="0"/>
              </a:defRPr>
            </a:lvl1pPr>
            <a:lvl2pPr marL="324000" indent="0">
              <a:spcBef>
                <a:spcPts val="0"/>
              </a:spcBef>
              <a:spcAft>
                <a:spcPts val="0"/>
              </a:spcAft>
              <a:buNone/>
              <a:defRPr sz="1200"/>
            </a:lvl2pPr>
            <a:lvl3pPr marL="630000" indent="0">
              <a:buNone/>
              <a:defRPr/>
            </a:lvl3pPr>
            <a:lvl4pPr marL="1008000" indent="0">
              <a:buNone/>
              <a:defRPr/>
            </a:lvl4pPr>
            <a:lvl5pPr marL="1368000" indent="0">
              <a:buNone/>
              <a:defRPr/>
            </a:lvl5pPr>
          </a:lstStyle>
          <a:p>
            <a:pPr lvl="0"/>
            <a:r>
              <a:rPr lang="en-US" dirty="0"/>
              <a:t>Email</a:t>
            </a:r>
            <a:endParaRPr lang="en-CA" dirty="0"/>
          </a:p>
        </p:txBody>
      </p:sp>
      <p:pic>
        <p:nvPicPr>
          <p:cNvPr id="11" name="Graphic 10" descr="Envelope">
            <a:extLst>
              <a:ext uri="{FF2B5EF4-FFF2-40B4-BE49-F238E27FC236}">
                <a16:creationId xmlns:a16="http://schemas.microsoft.com/office/drawing/2014/main" id="{1D5AECE7-1244-0C43-8688-F31E40F22012}"/>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49192" y="5240788"/>
            <a:ext cx="393700" cy="393700"/>
          </a:xfrm>
          <a:prstGeom prst="rect">
            <a:avLst/>
          </a:prstGeom>
        </p:spPr>
      </p:pic>
      <p:sp>
        <p:nvSpPr>
          <p:cNvPr id="12" name="Text Placeholder 22">
            <a:extLst>
              <a:ext uri="{FF2B5EF4-FFF2-40B4-BE49-F238E27FC236}">
                <a16:creationId xmlns:a16="http://schemas.microsoft.com/office/drawing/2014/main" id="{9D844D33-4789-9B49-A285-CC5A07FDDD4E}"/>
              </a:ext>
            </a:extLst>
          </p:cNvPr>
          <p:cNvSpPr>
            <a:spLocks noGrp="1"/>
          </p:cNvSpPr>
          <p:nvPr>
            <p:ph type="body" sz="quarter" idx="13" hasCustomPrompt="1"/>
          </p:nvPr>
        </p:nvSpPr>
        <p:spPr>
          <a:xfrm>
            <a:off x="1042892" y="5666071"/>
            <a:ext cx="3569882" cy="356529"/>
          </a:xfrm>
        </p:spPr>
        <p:txBody>
          <a:bodyPr anchor="t" anchorCtr="0">
            <a:normAutofit/>
          </a:bodyPr>
          <a:lstStyle>
            <a:lvl1pPr marL="0" indent="0">
              <a:spcBef>
                <a:spcPts val="0"/>
              </a:spcBef>
              <a:spcAft>
                <a:spcPts val="0"/>
              </a:spcAft>
              <a:buNone/>
              <a:defRPr sz="1400" b="0" i="0">
                <a:latin typeface="Helvetica Light" panose="020B0403020202020204" pitchFamily="34" charset="0"/>
              </a:defRPr>
            </a:lvl1pPr>
            <a:lvl2pPr marL="324000" indent="0">
              <a:spcBef>
                <a:spcPts val="0"/>
              </a:spcBef>
              <a:spcAft>
                <a:spcPts val="0"/>
              </a:spcAft>
              <a:buNone/>
              <a:defRPr sz="1200"/>
            </a:lvl2pPr>
            <a:lvl3pPr marL="630000" indent="0">
              <a:buNone/>
              <a:defRPr/>
            </a:lvl3pPr>
            <a:lvl4pPr marL="1008000" indent="0">
              <a:buNone/>
              <a:defRPr/>
            </a:lvl4pPr>
            <a:lvl5pPr marL="1368000" indent="0">
              <a:buNone/>
              <a:defRPr/>
            </a:lvl5pPr>
          </a:lstStyle>
          <a:p>
            <a:pPr lvl="0"/>
            <a:r>
              <a:rPr lang="en-US" dirty="0"/>
              <a:t>Mobile Phone</a:t>
            </a:r>
            <a:endParaRPr lang="en-CA" dirty="0"/>
          </a:p>
        </p:txBody>
      </p:sp>
      <p:pic>
        <p:nvPicPr>
          <p:cNvPr id="13" name="Graphic 12" descr="Smart Phone">
            <a:extLst>
              <a:ext uri="{FF2B5EF4-FFF2-40B4-BE49-F238E27FC236}">
                <a16:creationId xmlns:a16="http://schemas.microsoft.com/office/drawing/2014/main" id="{2CD43E36-51CB-C44A-885C-6E00CE89566C}"/>
              </a:ext>
            </a:extLst>
          </p:cNvPr>
          <p:cNvPicPr>
            <a:picLocks noChangeAspect="1"/>
          </p:cNvPicPr>
          <p:nvPr userDrawn="1"/>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635676" y="5628900"/>
            <a:ext cx="393700" cy="393700"/>
          </a:xfrm>
          <a:prstGeom prst="rect">
            <a:avLst/>
          </a:prstGeom>
        </p:spPr>
      </p:pic>
      <p:pic>
        <p:nvPicPr>
          <p:cNvPr id="14" name="Graphic 13" descr="Internet">
            <a:extLst>
              <a:ext uri="{FF2B5EF4-FFF2-40B4-BE49-F238E27FC236}">
                <a16:creationId xmlns:a16="http://schemas.microsoft.com/office/drawing/2014/main" id="{C4581215-E60D-9445-9C70-9CCA9F4A4EAB}"/>
              </a:ext>
            </a:extLst>
          </p:cNvPr>
          <p:cNvPicPr>
            <a:picLocks noChangeAspect="1"/>
          </p:cNvPicPr>
          <p:nvPr userDrawn="1"/>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p:blipFill>
        <p:spPr>
          <a:xfrm>
            <a:off x="635676" y="6033142"/>
            <a:ext cx="393700" cy="393700"/>
          </a:xfrm>
          <a:prstGeom prst="rect">
            <a:avLst/>
          </a:prstGeom>
        </p:spPr>
      </p:pic>
      <p:sp>
        <p:nvSpPr>
          <p:cNvPr id="15" name="TextBox 14">
            <a:extLst>
              <a:ext uri="{FF2B5EF4-FFF2-40B4-BE49-F238E27FC236}">
                <a16:creationId xmlns:a16="http://schemas.microsoft.com/office/drawing/2014/main" id="{6C963D48-52D7-264D-B027-68B5F7705B08}"/>
              </a:ext>
            </a:extLst>
          </p:cNvPr>
          <p:cNvSpPr txBox="1"/>
          <p:nvPr userDrawn="1"/>
        </p:nvSpPr>
        <p:spPr>
          <a:xfrm>
            <a:off x="1029376" y="6076322"/>
            <a:ext cx="3396507" cy="307777"/>
          </a:xfrm>
          <a:prstGeom prst="rect">
            <a:avLst/>
          </a:prstGeom>
          <a:noFill/>
        </p:spPr>
        <p:txBody>
          <a:bodyPr wrap="none" rtlCol="0">
            <a:spAutoFit/>
          </a:bodyPr>
          <a:lstStyle/>
          <a:p>
            <a:r>
              <a:rPr lang="en-US" sz="1400" b="1" dirty="0">
                <a:solidFill>
                  <a:schemeClr val="tx1"/>
                </a:solidFill>
                <a:latin typeface="Helvetica" pitchFamily="2" charset="0"/>
                <a:cs typeface="Calibri Light" panose="020F0302020204030204" pitchFamily="34" charset="0"/>
              </a:rPr>
              <a:t>WWW.GATEKEEPER-SYSTEMS.COM</a:t>
            </a:r>
            <a:endParaRPr lang="en-CA" sz="1400" b="1" dirty="0">
              <a:solidFill>
                <a:schemeClr val="tx1"/>
              </a:solidFill>
              <a:latin typeface="Helvetica" pitchFamily="2" charset="0"/>
              <a:cs typeface="Calibri Light" panose="020F0302020204030204" pitchFamily="34" charset="0"/>
            </a:endParaRPr>
          </a:p>
        </p:txBody>
      </p:sp>
      <p:sp>
        <p:nvSpPr>
          <p:cNvPr id="18" name="Slide Number Placeholder 6">
            <a:extLst>
              <a:ext uri="{FF2B5EF4-FFF2-40B4-BE49-F238E27FC236}">
                <a16:creationId xmlns:a16="http://schemas.microsoft.com/office/drawing/2014/main" id="{12C84206-FEC8-2649-9E7F-46FC88380888}"/>
              </a:ext>
            </a:extLst>
          </p:cNvPr>
          <p:cNvSpPr>
            <a:spLocks noGrp="1"/>
          </p:cNvSpPr>
          <p:nvPr>
            <p:ph type="sldNum" sz="quarter" idx="4"/>
          </p:nvPr>
        </p:nvSpPr>
        <p:spPr>
          <a:xfrm>
            <a:off x="11343098" y="6337572"/>
            <a:ext cx="848902" cy="365125"/>
          </a:xfrm>
          <a:prstGeom prst="rect">
            <a:avLst/>
          </a:prstGeom>
        </p:spPr>
        <p:txBody>
          <a:bodyPr vert="horz" lIns="91440" tIns="45720" rIns="91440" bIns="45720" rtlCol="0" anchor="ctr"/>
          <a:lstStyle>
            <a:lvl1pPr algn="r">
              <a:defRPr sz="1800">
                <a:solidFill>
                  <a:schemeClr val="tx1">
                    <a:tint val="75000"/>
                  </a:schemeClr>
                </a:solidFill>
                <a:latin typeface="Helvetica" pitchFamily="2" charset="0"/>
              </a:defRPr>
            </a:lvl1pPr>
          </a:lstStyle>
          <a:p>
            <a:fld id="{78B70B86-85C2-EF4D-AAB7-417F7A93D158}" type="slidenum">
              <a:rPr lang="en-US" smtClean="0"/>
              <a:pPr/>
              <a:t>‹#›</a:t>
            </a:fld>
            <a:endParaRPr lang="en-US" dirty="0"/>
          </a:p>
        </p:txBody>
      </p:sp>
    </p:spTree>
    <p:extLst>
      <p:ext uri="{BB962C8B-B14F-4D97-AF65-F5344CB8AC3E}">
        <p14:creationId xmlns:p14="http://schemas.microsoft.com/office/powerpoint/2010/main" val="26101597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End Slide (landline)">
    <p:spTree>
      <p:nvGrpSpPr>
        <p:cNvPr id="1" name=""/>
        <p:cNvGrpSpPr/>
        <p:nvPr/>
      </p:nvGrpSpPr>
      <p:grpSpPr>
        <a:xfrm>
          <a:off x="0" y="0"/>
          <a:ext cx="0" cy="0"/>
          <a:chOff x="0" y="0"/>
          <a:chExt cx="0" cy="0"/>
        </a:xfrm>
      </p:grpSpPr>
      <p:sp>
        <p:nvSpPr>
          <p:cNvPr id="7" name="Rectangle 6"/>
          <p:cNvSpPr/>
          <p:nvPr userDrawn="1"/>
        </p:nvSpPr>
        <p:spPr>
          <a:xfrm>
            <a:off x="4612774" y="337087"/>
            <a:ext cx="7597470" cy="6518007"/>
          </a:xfrm>
          <a:custGeom>
            <a:avLst/>
            <a:gdLst>
              <a:gd name="connsiteX0" fmla="*/ 0 w 5646287"/>
              <a:gd name="connsiteY0" fmla="*/ 0 h 965567"/>
              <a:gd name="connsiteX1" fmla="*/ 5646287 w 5646287"/>
              <a:gd name="connsiteY1" fmla="*/ 0 h 965567"/>
              <a:gd name="connsiteX2" fmla="*/ 5646287 w 5646287"/>
              <a:gd name="connsiteY2" fmla="*/ 965567 h 965567"/>
              <a:gd name="connsiteX3" fmla="*/ 0 w 5646287"/>
              <a:gd name="connsiteY3" fmla="*/ 965567 h 965567"/>
              <a:gd name="connsiteX4" fmla="*/ 0 w 5646287"/>
              <a:gd name="connsiteY4" fmla="*/ 0 h 965567"/>
              <a:gd name="connsiteX0" fmla="*/ 1803400 w 7449687"/>
              <a:gd name="connsiteY0" fmla="*/ 0 h 6426567"/>
              <a:gd name="connsiteX1" fmla="*/ 7449687 w 7449687"/>
              <a:gd name="connsiteY1" fmla="*/ 0 h 6426567"/>
              <a:gd name="connsiteX2" fmla="*/ 7449687 w 7449687"/>
              <a:gd name="connsiteY2" fmla="*/ 965567 h 6426567"/>
              <a:gd name="connsiteX3" fmla="*/ 0 w 7449687"/>
              <a:gd name="connsiteY3" fmla="*/ 6426567 h 6426567"/>
              <a:gd name="connsiteX4" fmla="*/ 1803400 w 7449687"/>
              <a:gd name="connsiteY4" fmla="*/ 0 h 6426567"/>
              <a:gd name="connsiteX0" fmla="*/ 1803400 w 7449687"/>
              <a:gd name="connsiteY0" fmla="*/ 0 h 6426567"/>
              <a:gd name="connsiteX1" fmla="*/ 7449687 w 7449687"/>
              <a:gd name="connsiteY1" fmla="*/ 0 h 6426567"/>
              <a:gd name="connsiteX2" fmla="*/ 7436987 w 7449687"/>
              <a:gd name="connsiteY2" fmla="*/ 6350367 h 6426567"/>
              <a:gd name="connsiteX3" fmla="*/ 0 w 7449687"/>
              <a:gd name="connsiteY3" fmla="*/ 6426567 h 6426567"/>
              <a:gd name="connsiteX4" fmla="*/ 1803400 w 7449687"/>
              <a:gd name="connsiteY4" fmla="*/ 0 h 6426567"/>
              <a:gd name="connsiteX0" fmla="*/ 3479800 w 7449687"/>
              <a:gd name="connsiteY0" fmla="*/ 12700 h 6426567"/>
              <a:gd name="connsiteX1" fmla="*/ 7449687 w 7449687"/>
              <a:gd name="connsiteY1" fmla="*/ 0 h 6426567"/>
              <a:gd name="connsiteX2" fmla="*/ 7436987 w 7449687"/>
              <a:gd name="connsiteY2" fmla="*/ 6350367 h 6426567"/>
              <a:gd name="connsiteX3" fmla="*/ 0 w 7449687"/>
              <a:gd name="connsiteY3" fmla="*/ 6426567 h 6426567"/>
              <a:gd name="connsiteX4" fmla="*/ 3479800 w 7449687"/>
              <a:gd name="connsiteY4" fmla="*/ 12700 h 6426567"/>
              <a:gd name="connsiteX0" fmla="*/ 2660650 w 7449687"/>
              <a:gd name="connsiteY0" fmla="*/ 0 h 6451967"/>
              <a:gd name="connsiteX1" fmla="*/ 7449687 w 7449687"/>
              <a:gd name="connsiteY1" fmla="*/ 25400 h 6451967"/>
              <a:gd name="connsiteX2" fmla="*/ 7436987 w 7449687"/>
              <a:gd name="connsiteY2" fmla="*/ 6375767 h 6451967"/>
              <a:gd name="connsiteX3" fmla="*/ 0 w 7449687"/>
              <a:gd name="connsiteY3" fmla="*/ 6451967 h 6451967"/>
              <a:gd name="connsiteX4" fmla="*/ 2660650 w 7449687"/>
              <a:gd name="connsiteY4" fmla="*/ 0 h 6451967"/>
              <a:gd name="connsiteX0" fmla="*/ 3441700 w 7449687"/>
              <a:gd name="connsiteY0" fmla="*/ 12700 h 6426567"/>
              <a:gd name="connsiteX1" fmla="*/ 7449687 w 7449687"/>
              <a:gd name="connsiteY1" fmla="*/ 0 h 6426567"/>
              <a:gd name="connsiteX2" fmla="*/ 7436987 w 7449687"/>
              <a:gd name="connsiteY2" fmla="*/ 6350367 h 6426567"/>
              <a:gd name="connsiteX3" fmla="*/ 0 w 7449687"/>
              <a:gd name="connsiteY3" fmla="*/ 6426567 h 6426567"/>
              <a:gd name="connsiteX4" fmla="*/ 3441700 w 7449687"/>
              <a:gd name="connsiteY4" fmla="*/ 12700 h 6426567"/>
              <a:gd name="connsiteX0" fmla="*/ 3422650 w 7449687"/>
              <a:gd name="connsiteY0" fmla="*/ 17463 h 6426567"/>
              <a:gd name="connsiteX1" fmla="*/ 7449687 w 7449687"/>
              <a:gd name="connsiteY1" fmla="*/ 0 h 6426567"/>
              <a:gd name="connsiteX2" fmla="*/ 7436987 w 7449687"/>
              <a:gd name="connsiteY2" fmla="*/ 6350367 h 6426567"/>
              <a:gd name="connsiteX3" fmla="*/ 0 w 7449687"/>
              <a:gd name="connsiteY3" fmla="*/ 6426567 h 6426567"/>
              <a:gd name="connsiteX4" fmla="*/ 3422650 w 7449687"/>
              <a:gd name="connsiteY4" fmla="*/ 17463 h 6426567"/>
              <a:gd name="connsiteX0" fmla="*/ 3422650 w 7449687"/>
              <a:gd name="connsiteY0" fmla="*/ 17463 h 6369417"/>
              <a:gd name="connsiteX1" fmla="*/ 7449687 w 7449687"/>
              <a:gd name="connsiteY1" fmla="*/ 0 h 6369417"/>
              <a:gd name="connsiteX2" fmla="*/ 7436987 w 7449687"/>
              <a:gd name="connsiteY2" fmla="*/ 6350367 h 6369417"/>
              <a:gd name="connsiteX3" fmla="*/ 0 w 7449687"/>
              <a:gd name="connsiteY3" fmla="*/ 6369417 h 6369417"/>
              <a:gd name="connsiteX4" fmla="*/ 3422650 w 7449687"/>
              <a:gd name="connsiteY4" fmla="*/ 17463 h 6369417"/>
              <a:gd name="connsiteX0" fmla="*/ 3422650 w 7449687"/>
              <a:gd name="connsiteY0" fmla="*/ 17463 h 6388467"/>
              <a:gd name="connsiteX1" fmla="*/ 7449687 w 7449687"/>
              <a:gd name="connsiteY1" fmla="*/ 0 h 6388467"/>
              <a:gd name="connsiteX2" fmla="*/ 7436987 w 7449687"/>
              <a:gd name="connsiteY2" fmla="*/ 6388467 h 6388467"/>
              <a:gd name="connsiteX3" fmla="*/ 0 w 7449687"/>
              <a:gd name="connsiteY3" fmla="*/ 6369417 h 6388467"/>
              <a:gd name="connsiteX4" fmla="*/ 3422650 w 7449687"/>
              <a:gd name="connsiteY4" fmla="*/ 17463 h 6388467"/>
              <a:gd name="connsiteX0" fmla="*/ 3552190 w 7579227"/>
              <a:gd name="connsiteY0" fmla="*/ 17463 h 6514197"/>
              <a:gd name="connsiteX1" fmla="*/ 7579227 w 7579227"/>
              <a:gd name="connsiteY1" fmla="*/ 0 h 6514197"/>
              <a:gd name="connsiteX2" fmla="*/ 7566527 w 7579227"/>
              <a:gd name="connsiteY2" fmla="*/ 6388467 h 6514197"/>
              <a:gd name="connsiteX3" fmla="*/ 0 w 7579227"/>
              <a:gd name="connsiteY3" fmla="*/ 6514197 h 6514197"/>
              <a:gd name="connsiteX4" fmla="*/ 3552190 w 7579227"/>
              <a:gd name="connsiteY4" fmla="*/ 17463 h 6514197"/>
              <a:gd name="connsiteX0" fmla="*/ 3552190 w 7579227"/>
              <a:gd name="connsiteY0" fmla="*/ 17463 h 6518007"/>
              <a:gd name="connsiteX1" fmla="*/ 7579227 w 7579227"/>
              <a:gd name="connsiteY1" fmla="*/ 0 h 6518007"/>
              <a:gd name="connsiteX2" fmla="*/ 7558907 w 7579227"/>
              <a:gd name="connsiteY2" fmla="*/ 6518007 h 6518007"/>
              <a:gd name="connsiteX3" fmla="*/ 0 w 7579227"/>
              <a:gd name="connsiteY3" fmla="*/ 6514197 h 6518007"/>
              <a:gd name="connsiteX4" fmla="*/ 3552190 w 7579227"/>
              <a:gd name="connsiteY4" fmla="*/ 17463 h 6518007"/>
              <a:gd name="connsiteX0" fmla="*/ 3552190 w 7597470"/>
              <a:gd name="connsiteY0" fmla="*/ 17463 h 6518007"/>
              <a:gd name="connsiteX1" fmla="*/ 7579227 w 7597470"/>
              <a:gd name="connsiteY1" fmla="*/ 0 h 6518007"/>
              <a:gd name="connsiteX2" fmla="*/ 7597007 w 7597470"/>
              <a:gd name="connsiteY2" fmla="*/ 6518007 h 6518007"/>
              <a:gd name="connsiteX3" fmla="*/ 0 w 7597470"/>
              <a:gd name="connsiteY3" fmla="*/ 6514197 h 6518007"/>
              <a:gd name="connsiteX4" fmla="*/ 3552190 w 7597470"/>
              <a:gd name="connsiteY4" fmla="*/ 17463 h 6518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7470" h="6518007">
                <a:moveTo>
                  <a:pt x="3552190" y="17463"/>
                </a:moveTo>
                <a:lnTo>
                  <a:pt x="7579227" y="0"/>
                </a:lnTo>
                <a:cubicBezTo>
                  <a:pt x="7574994" y="2116789"/>
                  <a:pt x="7601240" y="4401218"/>
                  <a:pt x="7597007" y="6518007"/>
                </a:cubicBezTo>
                <a:lnTo>
                  <a:pt x="0" y="6514197"/>
                </a:lnTo>
                <a:lnTo>
                  <a:pt x="3552190" y="17463"/>
                </a:lnTo>
                <a:close/>
              </a:path>
            </a:pathLst>
          </a:custGeom>
          <a:solidFill>
            <a:srgbClr val="FBD80F"/>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19DCF4AD-E33B-4AA3-8C98-940B182876B3}"/>
              </a:ext>
            </a:extLst>
          </p:cNvPr>
          <p:cNvSpPr/>
          <p:nvPr userDrawn="1"/>
        </p:nvSpPr>
        <p:spPr>
          <a:xfrm>
            <a:off x="446534" y="2897169"/>
            <a:ext cx="5314950" cy="45719"/>
          </a:xfrm>
          <a:prstGeom prst="rect">
            <a:avLst/>
          </a:prstGeom>
          <a:solidFill>
            <a:srgbClr val="FBD8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extBox 3">
            <a:extLst>
              <a:ext uri="{FF2B5EF4-FFF2-40B4-BE49-F238E27FC236}">
                <a16:creationId xmlns:a16="http://schemas.microsoft.com/office/drawing/2014/main" id="{E3AB956B-4F7B-9343-8577-949B7897B799}"/>
              </a:ext>
            </a:extLst>
          </p:cNvPr>
          <p:cNvSpPr txBox="1"/>
          <p:nvPr userDrawn="1"/>
        </p:nvSpPr>
        <p:spPr>
          <a:xfrm>
            <a:off x="1188066" y="3411099"/>
            <a:ext cx="3831883" cy="830997"/>
          </a:xfrm>
          <a:prstGeom prst="rect">
            <a:avLst/>
          </a:prstGeom>
          <a:noFill/>
        </p:spPr>
        <p:txBody>
          <a:bodyPr wrap="none" rtlCol="0">
            <a:spAutoFit/>
          </a:bodyPr>
          <a:lstStyle/>
          <a:p>
            <a:r>
              <a:rPr lang="en-US" sz="4800" b="1" dirty="0">
                <a:latin typeface="Helvetica" pitchFamily="2" charset="0"/>
              </a:rPr>
              <a:t>THANK YOU</a:t>
            </a:r>
          </a:p>
        </p:txBody>
      </p:sp>
      <p:pic>
        <p:nvPicPr>
          <p:cNvPr id="3" name="Picture 2">
            <a:extLst>
              <a:ext uri="{FF2B5EF4-FFF2-40B4-BE49-F238E27FC236}">
                <a16:creationId xmlns:a16="http://schemas.microsoft.com/office/drawing/2014/main" id="{BE297071-3487-2E46-9D9F-DD6ABA0AE55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86133" y="1975328"/>
            <a:ext cx="5235750" cy="453630"/>
          </a:xfrm>
          <a:prstGeom prst="rect">
            <a:avLst/>
          </a:prstGeom>
        </p:spPr>
      </p:pic>
      <p:sp>
        <p:nvSpPr>
          <p:cNvPr id="2" name="Rectangle 1">
            <a:extLst>
              <a:ext uri="{FF2B5EF4-FFF2-40B4-BE49-F238E27FC236}">
                <a16:creationId xmlns:a16="http://schemas.microsoft.com/office/drawing/2014/main" id="{62FF1C28-CE90-0F40-944A-19257AB5AF25}"/>
              </a:ext>
            </a:extLst>
          </p:cNvPr>
          <p:cNvSpPr/>
          <p:nvPr userDrawn="1"/>
        </p:nvSpPr>
        <p:spPr>
          <a:xfrm>
            <a:off x="0" y="0"/>
            <a:ext cx="12192000" cy="3605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2">
            <a:extLst>
              <a:ext uri="{FF2B5EF4-FFF2-40B4-BE49-F238E27FC236}">
                <a16:creationId xmlns:a16="http://schemas.microsoft.com/office/drawing/2014/main" id="{68891C99-542D-1344-95E2-924D6EA624CB}"/>
              </a:ext>
            </a:extLst>
          </p:cNvPr>
          <p:cNvSpPr>
            <a:spLocks noGrp="1"/>
          </p:cNvSpPr>
          <p:nvPr>
            <p:ph type="body" sz="quarter" idx="11" hasCustomPrompt="1"/>
          </p:nvPr>
        </p:nvSpPr>
        <p:spPr>
          <a:xfrm>
            <a:off x="1042892" y="5102114"/>
            <a:ext cx="3569882" cy="356529"/>
          </a:xfrm>
        </p:spPr>
        <p:txBody>
          <a:bodyPr anchor="t" anchorCtr="0">
            <a:normAutofit/>
          </a:bodyPr>
          <a:lstStyle>
            <a:lvl1pPr marL="0" indent="0">
              <a:spcBef>
                <a:spcPts val="0"/>
              </a:spcBef>
              <a:spcAft>
                <a:spcPts val="0"/>
              </a:spcAft>
              <a:buNone/>
              <a:defRPr sz="1400" b="0" i="0">
                <a:latin typeface="Helvetica Light" panose="020B0403020202020204" pitchFamily="34" charset="0"/>
              </a:defRPr>
            </a:lvl1pPr>
            <a:lvl2pPr marL="324000" indent="0">
              <a:spcBef>
                <a:spcPts val="0"/>
              </a:spcBef>
              <a:spcAft>
                <a:spcPts val="0"/>
              </a:spcAft>
              <a:buNone/>
              <a:defRPr sz="1200"/>
            </a:lvl2pPr>
            <a:lvl3pPr marL="630000" indent="0">
              <a:buNone/>
              <a:defRPr/>
            </a:lvl3pPr>
            <a:lvl4pPr marL="1008000" indent="0">
              <a:buNone/>
              <a:defRPr/>
            </a:lvl4pPr>
            <a:lvl5pPr marL="1368000" indent="0">
              <a:buNone/>
              <a:defRPr/>
            </a:lvl5pPr>
          </a:lstStyle>
          <a:p>
            <a:pPr lvl="0"/>
            <a:r>
              <a:rPr lang="en-US" dirty="0"/>
              <a:t>Email</a:t>
            </a:r>
            <a:endParaRPr lang="en-CA" dirty="0"/>
          </a:p>
        </p:txBody>
      </p:sp>
      <p:pic>
        <p:nvPicPr>
          <p:cNvPr id="9" name="Graphic 8" descr="Envelope">
            <a:extLst>
              <a:ext uri="{FF2B5EF4-FFF2-40B4-BE49-F238E27FC236}">
                <a16:creationId xmlns:a16="http://schemas.microsoft.com/office/drawing/2014/main" id="{B41A28CE-22B9-2942-AE4E-8AD730E0C868}"/>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49192" y="5064943"/>
            <a:ext cx="393700" cy="393700"/>
          </a:xfrm>
          <a:prstGeom prst="rect">
            <a:avLst/>
          </a:prstGeom>
        </p:spPr>
      </p:pic>
      <p:sp>
        <p:nvSpPr>
          <p:cNvPr id="10" name="Text Placeholder 22">
            <a:extLst>
              <a:ext uri="{FF2B5EF4-FFF2-40B4-BE49-F238E27FC236}">
                <a16:creationId xmlns:a16="http://schemas.microsoft.com/office/drawing/2014/main" id="{1C7D0D7C-DEED-8846-949A-BCCFC84F9963}"/>
              </a:ext>
            </a:extLst>
          </p:cNvPr>
          <p:cNvSpPr>
            <a:spLocks noGrp="1"/>
          </p:cNvSpPr>
          <p:nvPr>
            <p:ph type="body" sz="quarter" idx="12" hasCustomPrompt="1"/>
          </p:nvPr>
        </p:nvSpPr>
        <p:spPr>
          <a:xfrm>
            <a:off x="1042892" y="5476914"/>
            <a:ext cx="3569882" cy="356529"/>
          </a:xfrm>
        </p:spPr>
        <p:txBody>
          <a:bodyPr anchor="t" anchorCtr="0">
            <a:normAutofit/>
          </a:bodyPr>
          <a:lstStyle>
            <a:lvl1pPr marL="0" indent="0">
              <a:spcBef>
                <a:spcPts val="0"/>
              </a:spcBef>
              <a:spcAft>
                <a:spcPts val="0"/>
              </a:spcAft>
              <a:buNone/>
              <a:defRPr sz="1400" b="0" i="0">
                <a:latin typeface="Helvetica Light" panose="020B0403020202020204" pitchFamily="34" charset="0"/>
              </a:defRPr>
            </a:lvl1pPr>
            <a:lvl2pPr marL="324000" indent="0">
              <a:spcBef>
                <a:spcPts val="0"/>
              </a:spcBef>
              <a:spcAft>
                <a:spcPts val="0"/>
              </a:spcAft>
              <a:buNone/>
              <a:defRPr sz="1200"/>
            </a:lvl2pPr>
            <a:lvl3pPr marL="630000" indent="0">
              <a:buNone/>
              <a:defRPr/>
            </a:lvl3pPr>
            <a:lvl4pPr marL="1008000" indent="0">
              <a:buNone/>
              <a:defRPr/>
            </a:lvl4pPr>
            <a:lvl5pPr marL="1368000" indent="0">
              <a:buNone/>
              <a:defRPr/>
            </a:lvl5pPr>
          </a:lstStyle>
          <a:p>
            <a:pPr lvl="0"/>
            <a:r>
              <a:rPr lang="en-US" dirty="0"/>
              <a:t>Office Phone</a:t>
            </a:r>
            <a:endParaRPr lang="en-CA" dirty="0"/>
          </a:p>
        </p:txBody>
      </p:sp>
      <p:sp>
        <p:nvSpPr>
          <p:cNvPr id="11" name="Text Placeholder 22">
            <a:extLst>
              <a:ext uri="{FF2B5EF4-FFF2-40B4-BE49-F238E27FC236}">
                <a16:creationId xmlns:a16="http://schemas.microsoft.com/office/drawing/2014/main" id="{0FA0316B-E808-A146-8232-66578EFFC730}"/>
              </a:ext>
            </a:extLst>
          </p:cNvPr>
          <p:cNvSpPr>
            <a:spLocks noGrp="1"/>
          </p:cNvSpPr>
          <p:nvPr>
            <p:ph type="body" sz="quarter" idx="13" hasCustomPrompt="1"/>
          </p:nvPr>
        </p:nvSpPr>
        <p:spPr>
          <a:xfrm>
            <a:off x="1042892" y="5865362"/>
            <a:ext cx="3569882" cy="356529"/>
          </a:xfrm>
        </p:spPr>
        <p:txBody>
          <a:bodyPr anchor="t" anchorCtr="0">
            <a:normAutofit/>
          </a:bodyPr>
          <a:lstStyle>
            <a:lvl1pPr marL="0" indent="0">
              <a:spcBef>
                <a:spcPts val="0"/>
              </a:spcBef>
              <a:spcAft>
                <a:spcPts val="0"/>
              </a:spcAft>
              <a:buNone/>
              <a:defRPr sz="1400" b="0" i="0">
                <a:latin typeface="Helvetica Light" panose="020B0403020202020204" pitchFamily="34" charset="0"/>
              </a:defRPr>
            </a:lvl1pPr>
            <a:lvl2pPr marL="324000" indent="0">
              <a:spcBef>
                <a:spcPts val="0"/>
              </a:spcBef>
              <a:spcAft>
                <a:spcPts val="0"/>
              </a:spcAft>
              <a:buNone/>
              <a:defRPr sz="1200"/>
            </a:lvl2pPr>
            <a:lvl3pPr marL="630000" indent="0">
              <a:buNone/>
              <a:defRPr/>
            </a:lvl3pPr>
            <a:lvl4pPr marL="1008000" indent="0">
              <a:buNone/>
              <a:defRPr/>
            </a:lvl4pPr>
            <a:lvl5pPr marL="1368000" indent="0">
              <a:buNone/>
              <a:defRPr/>
            </a:lvl5pPr>
          </a:lstStyle>
          <a:p>
            <a:pPr lvl="0"/>
            <a:r>
              <a:rPr lang="en-US" dirty="0"/>
              <a:t>Mobile Phone</a:t>
            </a:r>
            <a:endParaRPr lang="en-CA" dirty="0"/>
          </a:p>
        </p:txBody>
      </p:sp>
      <p:pic>
        <p:nvPicPr>
          <p:cNvPr id="12" name="Graphic 11" descr="Telephone">
            <a:extLst>
              <a:ext uri="{FF2B5EF4-FFF2-40B4-BE49-F238E27FC236}">
                <a16:creationId xmlns:a16="http://schemas.microsoft.com/office/drawing/2014/main" id="{5778BB80-BFE8-6D48-AB2B-28617F05A58A}"/>
              </a:ext>
            </a:extLst>
          </p:cNvPr>
          <p:cNvPicPr>
            <a:picLocks noChangeAspect="1"/>
          </p:cNvPicPr>
          <p:nvPr userDrawn="1"/>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35676" y="5453259"/>
            <a:ext cx="393700" cy="393700"/>
          </a:xfrm>
          <a:prstGeom prst="rect">
            <a:avLst/>
          </a:prstGeom>
        </p:spPr>
      </p:pic>
      <p:pic>
        <p:nvPicPr>
          <p:cNvPr id="13" name="Graphic 12" descr="Smart Phone">
            <a:extLst>
              <a:ext uri="{FF2B5EF4-FFF2-40B4-BE49-F238E27FC236}">
                <a16:creationId xmlns:a16="http://schemas.microsoft.com/office/drawing/2014/main" id="{86D939BD-192F-F449-9BE1-0005A22198B0}"/>
              </a:ext>
            </a:extLst>
          </p:cNvPr>
          <p:cNvPicPr>
            <a:picLocks noChangeAspect="1"/>
          </p:cNvPicPr>
          <p:nvPr userDrawn="1"/>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p:blipFill>
        <p:spPr>
          <a:xfrm>
            <a:off x="635676" y="5828191"/>
            <a:ext cx="393700" cy="393700"/>
          </a:xfrm>
          <a:prstGeom prst="rect">
            <a:avLst/>
          </a:prstGeom>
        </p:spPr>
      </p:pic>
      <p:sp>
        <p:nvSpPr>
          <p:cNvPr id="14" name="TextBox 13">
            <a:extLst>
              <a:ext uri="{FF2B5EF4-FFF2-40B4-BE49-F238E27FC236}">
                <a16:creationId xmlns:a16="http://schemas.microsoft.com/office/drawing/2014/main" id="{3AC1815D-3C37-C748-A4E2-776F368CD94B}"/>
              </a:ext>
            </a:extLst>
          </p:cNvPr>
          <p:cNvSpPr txBox="1"/>
          <p:nvPr userDrawn="1"/>
        </p:nvSpPr>
        <p:spPr>
          <a:xfrm>
            <a:off x="1029376" y="6275613"/>
            <a:ext cx="3396507" cy="307777"/>
          </a:xfrm>
          <a:prstGeom prst="rect">
            <a:avLst/>
          </a:prstGeom>
          <a:noFill/>
        </p:spPr>
        <p:txBody>
          <a:bodyPr wrap="none" rtlCol="0">
            <a:spAutoFit/>
          </a:bodyPr>
          <a:lstStyle/>
          <a:p>
            <a:r>
              <a:rPr lang="en-US" sz="1400" b="1" dirty="0">
                <a:solidFill>
                  <a:schemeClr val="tx1"/>
                </a:solidFill>
                <a:latin typeface="Helvetica" pitchFamily="2" charset="0"/>
                <a:cs typeface="Calibri Light" panose="020F0302020204030204" pitchFamily="34" charset="0"/>
              </a:rPr>
              <a:t>WWW.GATEKEEPER-SYSTEMS.COM</a:t>
            </a:r>
            <a:endParaRPr lang="en-CA" sz="1400" b="1" dirty="0">
              <a:solidFill>
                <a:schemeClr val="tx1"/>
              </a:solidFill>
              <a:latin typeface="Helvetica" pitchFamily="2" charset="0"/>
              <a:cs typeface="Calibri Light" panose="020F0302020204030204" pitchFamily="34" charset="0"/>
            </a:endParaRPr>
          </a:p>
        </p:txBody>
      </p:sp>
      <p:sp>
        <p:nvSpPr>
          <p:cNvPr id="15" name="Subtitle 2">
            <a:extLst>
              <a:ext uri="{FF2B5EF4-FFF2-40B4-BE49-F238E27FC236}">
                <a16:creationId xmlns:a16="http://schemas.microsoft.com/office/drawing/2014/main" id="{4F932F6E-3467-1044-8B67-5DD015C6089C}"/>
              </a:ext>
            </a:extLst>
          </p:cNvPr>
          <p:cNvSpPr>
            <a:spLocks noGrp="1"/>
          </p:cNvSpPr>
          <p:nvPr>
            <p:ph type="subTitle" idx="1" hasCustomPrompt="1"/>
          </p:nvPr>
        </p:nvSpPr>
        <p:spPr>
          <a:xfrm>
            <a:off x="409992" y="4464728"/>
            <a:ext cx="4638832" cy="362455"/>
          </a:xfrm>
        </p:spPr>
        <p:txBody>
          <a:bodyPr anchor="t">
            <a:normAutofit/>
          </a:bodyPr>
          <a:lstStyle>
            <a:lvl1pPr marL="0" indent="0" algn="l">
              <a:buNone/>
              <a:defRPr sz="1600" b="1" cap="all">
                <a:solidFill>
                  <a:schemeClr val="accent2"/>
                </a:solidFill>
                <a:latin typeface="Helvetica"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NAME</a:t>
            </a:r>
          </a:p>
        </p:txBody>
      </p:sp>
      <p:sp>
        <p:nvSpPr>
          <p:cNvPr id="17" name="Text Placeholder 14">
            <a:extLst>
              <a:ext uri="{FF2B5EF4-FFF2-40B4-BE49-F238E27FC236}">
                <a16:creationId xmlns:a16="http://schemas.microsoft.com/office/drawing/2014/main" id="{8B0EA74A-7FC6-F54C-B91E-F0A3741B24FC}"/>
              </a:ext>
            </a:extLst>
          </p:cNvPr>
          <p:cNvSpPr>
            <a:spLocks noGrp="1"/>
          </p:cNvSpPr>
          <p:nvPr>
            <p:ph type="body" sz="quarter" idx="14" hasCustomPrompt="1"/>
          </p:nvPr>
        </p:nvSpPr>
        <p:spPr>
          <a:xfrm>
            <a:off x="409574" y="4751555"/>
            <a:ext cx="4638831" cy="285750"/>
          </a:xfrm>
        </p:spPr>
        <p:txBody>
          <a:bodyPr>
            <a:noAutofit/>
          </a:bodyPr>
          <a:lstStyle>
            <a:lvl1pPr marL="0" indent="0">
              <a:buNone/>
              <a:defRPr sz="1600" b="0" i="0">
                <a:latin typeface="Helvetica Light" panose="020B0403020202020204" pitchFamily="34" charset="0"/>
              </a:defRPr>
            </a:lvl1pPr>
          </a:lstStyle>
          <a:p>
            <a:pPr lvl="0"/>
            <a:r>
              <a:rPr lang="en-US" dirty="0"/>
              <a:t>PRESENTER TITLE</a:t>
            </a:r>
            <a:endParaRPr lang="en-CA" dirty="0"/>
          </a:p>
        </p:txBody>
      </p:sp>
      <p:sp>
        <p:nvSpPr>
          <p:cNvPr id="19" name="Slide Number Placeholder 6">
            <a:extLst>
              <a:ext uri="{FF2B5EF4-FFF2-40B4-BE49-F238E27FC236}">
                <a16:creationId xmlns:a16="http://schemas.microsoft.com/office/drawing/2014/main" id="{0C8C6F63-8ED7-824E-AD20-41AFBE9F5BE1}"/>
              </a:ext>
            </a:extLst>
          </p:cNvPr>
          <p:cNvSpPr>
            <a:spLocks noGrp="1"/>
          </p:cNvSpPr>
          <p:nvPr>
            <p:ph type="sldNum" sz="quarter" idx="4"/>
          </p:nvPr>
        </p:nvSpPr>
        <p:spPr>
          <a:xfrm>
            <a:off x="11343098" y="6337572"/>
            <a:ext cx="848902" cy="365125"/>
          </a:xfrm>
          <a:prstGeom prst="rect">
            <a:avLst/>
          </a:prstGeom>
        </p:spPr>
        <p:txBody>
          <a:bodyPr vert="horz" lIns="91440" tIns="45720" rIns="91440" bIns="45720" rtlCol="0" anchor="ctr"/>
          <a:lstStyle>
            <a:lvl1pPr algn="r">
              <a:defRPr sz="1800">
                <a:solidFill>
                  <a:schemeClr val="tx1">
                    <a:tint val="75000"/>
                  </a:schemeClr>
                </a:solidFill>
                <a:latin typeface="Helvetica" pitchFamily="2" charset="0"/>
              </a:defRPr>
            </a:lvl1pPr>
          </a:lstStyle>
          <a:p>
            <a:fld id="{78B70B86-85C2-EF4D-AAB7-417F7A93D158}" type="slidenum">
              <a:rPr lang="en-US" smtClean="0"/>
              <a:pPr/>
              <a:t>‹#›</a:t>
            </a:fld>
            <a:endParaRPr lang="en-US" dirty="0"/>
          </a:p>
        </p:txBody>
      </p:sp>
    </p:spTree>
    <p:extLst>
      <p:ext uri="{BB962C8B-B14F-4D97-AF65-F5344CB8AC3E}">
        <p14:creationId xmlns:p14="http://schemas.microsoft.com/office/powerpoint/2010/main" val="25435517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End Slide (Internal)">
    <p:spTree>
      <p:nvGrpSpPr>
        <p:cNvPr id="1" name=""/>
        <p:cNvGrpSpPr/>
        <p:nvPr/>
      </p:nvGrpSpPr>
      <p:grpSpPr>
        <a:xfrm>
          <a:off x="0" y="0"/>
          <a:ext cx="0" cy="0"/>
          <a:chOff x="0" y="0"/>
          <a:chExt cx="0" cy="0"/>
        </a:xfrm>
      </p:grpSpPr>
      <p:sp>
        <p:nvSpPr>
          <p:cNvPr id="7" name="Rectangle 6"/>
          <p:cNvSpPr/>
          <p:nvPr userDrawn="1"/>
        </p:nvSpPr>
        <p:spPr>
          <a:xfrm>
            <a:off x="4612774" y="337087"/>
            <a:ext cx="7597470" cy="6518007"/>
          </a:xfrm>
          <a:custGeom>
            <a:avLst/>
            <a:gdLst>
              <a:gd name="connsiteX0" fmla="*/ 0 w 5646287"/>
              <a:gd name="connsiteY0" fmla="*/ 0 h 965567"/>
              <a:gd name="connsiteX1" fmla="*/ 5646287 w 5646287"/>
              <a:gd name="connsiteY1" fmla="*/ 0 h 965567"/>
              <a:gd name="connsiteX2" fmla="*/ 5646287 w 5646287"/>
              <a:gd name="connsiteY2" fmla="*/ 965567 h 965567"/>
              <a:gd name="connsiteX3" fmla="*/ 0 w 5646287"/>
              <a:gd name="connsiteY3" fmla="*/ 965567 h 965567"/>
              <a:gd name="connsiteX4" fmla="*/ 0 w 5646287"/>
              <a:gd name="connsiteY4" fmla="*/ 0 h 965567"/>
              <a:gd name="connsiteX0" fmla="*/ 1803400 w 7449687"/>
              <a:gd name="connsiteY0" fmla="*/ 0 h 6426567"/>
              <a:gd name="connsiteX1" fmla="*/ 7449687 w 7449687"/>
              <a:gd name="connsiteY1" fmla="*/ 0 h 6426567"/>
              <a:gd name="connsiteX2" fmla="*/ 7449687 w 7449687"/>
              <a:gd name="connsiteY2" fmla="*/ 965567 h 6426567"/>
              <a:gd name="connsiteX3" fmla="*/ 0 w 7449687"/>
              <a:gd name="connsiteY3" fmla="*/ 6426567 h 6426567"/>
              <a:gd name="connsiteX4" fmla="*/ 1803400 w 7449687"/>
              <a:gd name="connsiteY4" fmla="*/ 0 h 6426567"/>
              <a:gd name="connsiteX0" fmla="*/ 1803400 w 7449687"/>
              <a:gd name="connsiteY0" fmla="*/ 0 h 6426567"/>
              <a:gd name="connsiteX1" fmla="*/ 7449687 w 7449687"/>
              <a:gd name="connsiteY1" fmla="*/ 0 h 6426567"/>
              <a:gd name="connsiteX2" fmla="*/ 7436987 w 7449687"/>
              <a:gd name="connsiteY2" fmla="*/ 6350367 h 6426567"/>
              <a:gd name="connsiteX3" fmla="*/ 0 w 7449687"/>
              <a:gd name="connsiteY3" fmla="*/ 6426567 h 6426567"/>
              <a:gd name="connsiteX4" fmla="*/ 1803400 w 7449687"/>
              <a:gd name="connsiteY4" fmla="*/ 0 h 6426567"/>
              <a:gd name="connsiteX0" fmla="*/ 3479800 w 7449687"/>
              <a:gd name="connsiteY0" fmla="*/ 12700 h 6426567"/>
              <a:gd name="connsiteX1" fmla="*/ 7449687 w 7449687"/>
              <a:gd name="connsiteY1" fmla="*/ 0 h 6426567"/>
              <a:gd name="connsiteX2" fmla="*/ 7436987 w 7449687"/>
              <a:gd name="connsiteY2" fmla="*/ 6350367 h 6426567"/>
              <a:gd name="connsiteX3" fmla="*/ 0 w 7449687"/>
              <a:gd name="connsiteY3" fmla="*/ 6426567 h 6426567"/>
              <a:gd name="connsiteX4" fmla="*/ 3479800 w 7449687"/>
              <a:gd name="connsiteY4" fmla="*/ 12700 h 6426567"/>
              <a:gd name="connsiteX0" fmla="*/ 2660650 w 7449687"/>
              <a:gd name="connsiteY0" fmla="*/ 0 h 6451967"/>
              <a:gd name="connsiteX1" fmla="*/ 7449687 w 7449687"/>
              <a:gd name="connsiteY1" fmla="*/ 25400 h 6451967"/>
              <a:gd name="connsiteX2" fmla="*/ 7436987 w 7449687"/>
              <a:gd name="connsiteY2" fmla="*/ 6375767 h 6451967"/>
              <a:gd name="connsiteX3" fmla="*/ 0 w 7449687"/>
              <a:gd name="connsiteY3" fmla="*/ 6451967 h 6451967"/>
              <a:gd name="connsiteX4" fmla="*/ 2660650 w 7449687"/>
              <a:gd name="connsiteY4" fmla="*/ 0 h 6451967"/>
              <a:gd name="connsiteX0" fmla="*/ 3441700 w 7449687"/>
              <a:gd name="connsiteY0" fmla="*/ 12700 h 6426567"/>
              <a:gd name="connsiteX1" fmla="*/ 7449687 w 7449687"/>
              <a:gd name="connsiteY1" fmla="*/ 0 h 6426567"/>
              <a:gd name="connsiteX2" fmla="*/ 7436987 w 7449687"/>
              <a:gd name="connsiteY2" fmla="*/ 6350367 h 6426567"/>
              <a:gd name="connsiteX3" fmla="*/ 0 w 7449687"/>
              <a:gd name="connsiteY3" fmla="*/ 6426567 h 6426567"/>
              <a:gd name="connsiteX4" fmla="*/ 3441700 w 7449687"/>
              <a:gd name="connsiteY4" fmla="*/ 12700 h 6426567"/>
              <a:gd name="connsiteX0" fmla="*/ 3422650 w 7449687"/>
              <a:gd name="connsiteY0" fmla="*/ 17463 h 6426567"/>
              <a:gd name="connsiteX1" fmla="*/ 7449687 w 7449687"/>
              <a:gd name="connsiteY1" fmla="*/ 0 h 6426567"/>
              <a:gd name="connsiteX2" fmla="*/ 7436987 w 7449687"/>
              <a:gd name="connsiteY2" fmla="*/ 6350367 h 6426567"/>
              <a:gd name="connsiteX3" fmla="*/ 0 w 7449687"/>
              <a:gd name="connsiteY3" fmla="*/ 6426567 h 6426567"/>
              <a:gd name="connsiteX4" fmla="*/ 3422650 w 7449687"/>
              <a:gd name="connsiteY4" fmla="*/ 17463 h 6426567"/>
              <a:gd name="connsiteX0" fmla="*/ 3422650 w 7449687"/>
              <a:gd name="connsiteY0" fmla="*/ 17463 h 6369417"/>
              <a:gd name="connsiteX1" fmla="*/ 7449687 w 7449687"/>
              <a:gd name="connsiteY1" fmla="*/ 0 h 6369417"/>
              <a:gd name="connsiteX2" fmla="*/ 7436987 w 7449687"/>
              <a:gd name="connsiteY2" fmla="*/ 6350367 h 6369417"/>
              <a:gd name="connsiteX3" fmla="*/ 0 w 7449687"/>
              <a:gd name="connsiteY3" fmla="*/ 6369417 h 6369417"/>
              <a:gd name="connsiteX4" fmla="*/ 3422650 w 7449687"/>
              <a:gd name="connsiteY4" fmla="*/ 17463 h 6369417"/>
              <a:gd name="connsiteX0" fmla="*/ 3422650 w 7449687"/>
              <a:gd name="connsiteY0" fmla="*/ 17463 h 6388467"/>
              <a:gd name="connsiteX1" fmla="*/ 7449687 w 7449687"/>
              <a:gd name="connsiteY1" fmla="*/ 0 h 6388467"/>
              <a:gd name="connsiteX2" fmla="*/ 7436987 w 7449687"/>
              <a:gd name="connsiteY2" fmla="*/ 6388467 h 6388467"/>
              <a:gd name="connsiteX3" fmla="*/ 0 w 7449687"/>
              <a:gd name="connsiteY3" fmla="*/ 6369417 h 6388467"/>
              <a:gd name="connsiteX4" fmla="*/ 3422650 w 7449687"/>
              <a:gd name="connsiteY4" fmla="*/ 17463 h 6388467"/>
              <a:gd name="connsiteX0" fmla="*/ 3552190 w 7579227"/>
              <a:gd name="connsiteY0" fmla="*/ 17463 h 6514197"/>
              <a:gd name="connsiteX1" fmla="*/ 7579227 w 7579227"/>
              <a:gd name="connsiteY1" fmla="*/ 0 h 6514197"/>
              <a:gd name="connsiteX2" fmla="*/ 7566527 w 7579227"/>
              <a:gd name="connsiteY2" fmla="*/ 6388467 h 6514197"/>
              <a:gd name="connsiteX3" fmla="*/ 0 w 7579227"/>
              <a:gd name="connsiteY3" fmla="*/ 6514197 h 6514197"/>
              <a:gd name="connsiteX4" fmla="*/ 3552190 w 7579227"/>
              <a:gd name="connsiteY4" fmla="*/ 17463 h 6514197"/>
              <a:gd name="connsiteX0" fmla="*/ 3552190 w 7579227"/>
              <a:gd name="connsiteY0" fmla="*/ 17463 h 6518007"/>
              <a:gd name="connsiteX1" fmla="*/ 7579227 w 7579227"/>
              <a:gd name="connsiteY1" fmla="*/ 0 h 6518007"/>
              <a:gd name="connsiteX2" fmla="*/ 7558907 w 7579227"/>
              <a:gd name="connsiteY2" fmla="*/ 6518007 h 6518007"/>
              <a:gd name="connsiteX3" fmla="*/ 0 w 7579227"/>
              <a:gd name="connsiteY3" fmla="*/ 6514197 h 6518007"/>
              <a:gd name="connsiteX4" fmla="*/ 3552190 w 7579227"/>
              <a:gd name="connsiteY4" fmla="*/ 17463 h 6518007"/>
              <a:gd name="connsiteX0" fmla="*/ 3552190 w 7597470"/>
              <a:gd name="connsiteY0" fmla="*/ 17463 h 6518007"/>
              <a:gd name="connsiteX1" fmla="*/ 7579227 w 7597470"/>
              <a:gd name="connsiteY1" fmla="*/ 0 h 6518007"/>
              <a:gd name="connsiteX2" fmla="*/ 7597007 w 7597470"/>
              <a:gd name="connsiteY2" fmla="*/ 6518007 h 6518007"/>
              <a:gd name="connsiteX3" fmla="*/ 0 w 7597470"/>
              <a:gd name="connsiteY3" fmla="*/ 6514197 h 6518007"/>
              <a:gd name="connsiteX4" fmla="*/ 3552190 w 7597470"/>
              <a:gd name="connsiteY4" fmla="*/ 17463 h 6518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7470" h="6518007">
                <a:moveTo>
                  <a:pt x="3552190" y="17463"/>
                </a:moveTo>
                <a:lnTo>
                  <a:pt x="7579227" y="0"/>
                </a:lnTo>
                <a:cubicBezTo>
                  <a:pt x="7574994" y="2116789"/>
                  <a:pt x="7601240" y="4401218"/>
                  <a:pt x="7597007" y="6518007"/>
                </a:cubicBezTo>
                <a:lnTo>
                  <a:pt x="0" y="6514197"/>
                </a:lnTo>
                <a:lnTo>
                  <a:pt x="3552190" y="17463"/>
                </a:lnTo>
                <a:close/>
              </a:path>
            </a:pathLst>
          </a:custGeom>
          <a:solidFill>
            <a:srgbClr val="FBD80F"/>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19DCF4AD-E33B-4AA3-8C98-940B182876B3}"/>
              </a:ext>
            </a:extLst>
          </p:cNvPr>
          <p:cNvSpPr/>
          <p:nvPr userDrawn="1"/>
        </p:nvSpPr>
        <p:spPr>
          <a:xfrm>
            <a:off x="446534" y="2897169"/>
            <a:ext cx="5314950" cy="45719"/>
          </a:xfrm>
          <a:prstGeom prst="rect">
            <a:avLst/>
          </a:prstGeom>
          <a:solidFill>
            <a:srgbClr val="FBD8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extBox 3">
            <a:extLst>
              <a:ext uri="{FF2B5EF4-FFF2-40B4-BE49-F238E27FC236}">
                <a16:creationId xmlns:a16="http://schemas.microsoft.com/office/drawing/2014/main" id="{E3AB956B-4F7B-9343-8577-949B7897B799}"/>
              </a:ext>
            </a:extLst>
          </p:cNvPr>
          <p:cNvSpPr txBox="1"/>
          <p:nvPr userDrawn="1"/>
        </p:nvSpPr>
        <p:spPr>
          <a:xfrm>
            <a:off x="1188066" y="3411099"/>
            <a:ext cx="3831883" cy="830997"/>
          </a:xfrm>
          <a:prstGeom prst="rect">
            <a:avLst/>
          </a:prstGeom>
          <a:noFill/>
        </p:spPr>
        <p:txBody>
          <a:bodyPr wrap="none" rtlCol="0">
            <a:spAutoFit/>
          </a:bodyPr>
          <a:lstStyle/>
          <a:p>
            <a:r>
              <a:rPr lang="en-US" sz="4800" b="1" dirty="0">
                <a:latin typeface="Helvetica" pitchFamily="2" charset="0"/>
              </a:rPr>
              <a:t>THANK YOU</a:t>
            </a:r>
          </a:p>
        </p:txBody>
      </p:sp>
      <p:pic>
        <p:nvPicPr>
          <p:cNvPr id="3" name="Picture 2">
            <a:extLst>
              <a:ext uri="{FF2B5EF4-FFF2-40B4-BE49-F238E27FC236}">
                <a16:creationId xmlns:a16="http://schemas.microsoft.com/office/drawing/2014/main" id="{BE297071-3487-2E46-9D9F-DD6ABA0AE55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86133" y="1975328"/>
            <a:ext cx="5235750" cy="453630"/>
          </a:xfrm>
          <a:prstGeom prst="rect">
            <a:avLst/>
          </a:prstGeom>
        </p:spPr>
      </p:pic>
      <p:sp>
        <p:nvSpPr>
          <p:cNvPr id="2" name="Rectangle 1">
            <a:extLst>
              <a:ext uri="{FF2B5EF4-FFF2-40B4-BE49-F238E27FC236}">
                <a16:creationId xmlns:a16="http://schemas.microsoft.com/office/drawing/2014/main" id="{62FF1C28-CE90-0F40-944A-19257AB5AF25}"/>
              </a:ext>
            </a:extLst>
          </p:cNvPr>
          <p:cNvSpPr/>
          <p:nvPr userDrawn="1"/>
        </p:nvSpPr>
        <p:spPr>
          <a:xfrm>
            <a:off x="0" y="0"/>
            <a:ext cx="12192000" cy="3605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ubtitle 2">
            <a:extLst>
              <a:ext uri="{FF2B5EF4-FFF2-40B4-BE49-F238E27FC236}">
                <a16:creationId xmlns:a16="http://schemas.microsoft.com/office/drawing/2014/main" id="{4F932F6E-3467-1044-8B67-5DD015C6089C}"/>
              </a:ext>
            </a:extLst>
          </p:cNvPr>
          <p:cNvSpPr>
            <a:spLocks noGrp="1"/>
          </p:cNvSpPr>
          <p:nvPr>
            <p:ph type="subTitle" idx="1" hasCustomPrompt="1"/>
          </p:nvPr>
        </p:nvSpPr>
        <p:spPr>
          <a:xfrm>
            <a:off x="409992" y="4464728"/>
            <a:ext cx="4638832" cy="362455"/>
          </a:xfrm>
        </p:spPr>
        <p:txBody>
          <a:bodyPr anchor="t">
            <a:normAutofit/>
          </a:bodyPr>
          <a:lstStyle>
            <a:lvl1pPr marL="0" indent="0" algn="l">
              <a:buNone/>
              <a:defRPr sz="1600" b="1" cap="all">
                <a:solidFill>
                  <a:schemeClr val="accent2"/>
                </a:solidFill>
                <a:latin typeface="Helvetica"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NAME</a:t>
            </a:r>
          </a:p>
        </p:txBody>
      </p:sp>
      <p:sp>
        <p:nvSpPr>
          <p:cNvPr id="17" name="Text Placeholder 14">
            <a:extLst>
              <a:ext uri="{FF2B5EF4-FFF2-40B4-BE49-F238E27FC236}">
                <a16:creationId xmlns:a16="http://schemas.microsoft.com/office/drawing/2014/main" id="{8B0EA74A-7FC6-F54C-B91E-F0A3741B24FC}"/>
              </a:ext>
            </a:extLst>
          </p:cNvPr>
          <p:cNvSpPr>
            <a:spLocks noGrp="1"/>
          </p:cNvSpPr>
          <p:nvPr>
            <p:ph type="body" sz="quarter" idx="14" hasCustomPrompt="1"/>
          </p:nvPr>
        </p:nvSpPr>
        <p:spPr>
          <a:xfrm>
            <a:off x="409574" y="4751555"/>
            <a:ext cx="4638831" cy="285750"/>
          </a:xfrm>
        </p:spPr>
        <p:txBody>
          <a:bodyPr>
            <a:noAutofit/>
          </a:bodyPr>
          <a:lstStyle>
            <a:lvl1pPr marL="0" indent="0">
              <a:buNone/>
              <a:defRPr sz="1600" b="0" i="0">
                <a:latin typeface="Helvetica Light" panose="020B0403020202020204" pitchFamily="34" charset="0"/>
              </a:defRPr>
            </a:lvl1pPr>
          </a:lstStyle>
          <a:p>
            <a:pPr lvl="0"/>
            <a:r>
              <a:rPr lang="en-US" dirty="0"/>
              <a:t>PRESENTER TITLE</a:t>
            </a:r>
            <a:endParaRPr lang="en-CA" dirty="0"/>
          </a:p>
        </p:txBody>
      </p:sp>
      <p:sp>
        <p:nvSpPr>
          <p:cNvPr id="19" name="Slide Number Placeholder 6">
            <a:extLst>
              <a:ext uri="{FF2B5EF4-FFF2-40B4-BE49-F238E27FC236}">
                <a16:creationId xmlns:a16="http://schemas.microsoft.com/office/drawing/2014/main" id="{0C8C6F63-8ED7-824E-AD20-41AFBE9F5BE1}"/>
              </a:ext>
            </a:extLst>
          </p:cNvPr>
          <p:cNvSpPr>
            <a:spLocks noGrp="1"/>
          </p:cNvSpPr>
          <p:nvPr>
            <p:ph type="sldNum" sz="quarter" idx="4"/>
          </p:nvPr>
        </p:nvSpPr>
        <p:spPr>
          <a:xfrm>
            <a:off x="11343098" y="6337572"/>
            <a:ext cx="848902" cy="365125"/>
          </a:xfrm>
          <a:prstGeom prst="rect">
            <a:avLst/>
          </a:prstGeom>
        </p:spPr>
        <p:txBody>
          <a:bodyPr vert="horz" lIns="91440" tIns="45720" rIns="91440" bIns="45720" rtlCol="0" anchor="ctr"/>
          <a:lstStyle>
            <a:lvl1pPr algn="r">
              <a:defRPr sz="1800">
                <a:solidFill>
                  <a:schemeClr val="tx1">
                    <a:tint val="75000"/>
                  </a:schemeClr>
                </a:solidFill>
                <a:latin typeface="Helvetica" pitchFamily="2" charset="0"/>
              </a:defRPr>
            </a:lvl1pPr>
          </a:lstStyle>
          <a:p>
            <a:fld id="{78B70B86-85C2-EF4D-AAB7-417F7A93D158}" type="slidenum">
              <a:rPr lang="en-US" smtClean="0"/>
              <a:pPr/>
              <a:t>‹#›</a:t>
            </a:fld>
            <a:endParaRPr lang="en-US" dirty="0"/>
          </a:p>
        </p:txBody>
      </p:sp>
    </p:spTree>
    <p:extLst>
      <p:ext uri="{BB962C8B-B14F-4D97-AF65-F5344CB8AC3E}">
        <p14:creationId xmlns:p14="http://schemas.microsoft.com/office/powerpoint/2010/main" val="37074604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New layout 2">
    <p:spTree>
      <p:nvGrpSpPr>
        <p:cNvPr id="1" name=""/>
        <p:cNvGrpSpPr/>
        <p:nvPr/>
      </p:nvGrpSpPr>
      <p:grpSpPr>
        <a:xfrm>
          <a:off x="0" y="0"/>
          <a:ext cx="0" cy="0"/>
          <a:chOff x="0" y="0"/>
          <a:chExt cx="0" cy="0"/>
        </a:xfrm>
      </p:grpSpPr>
      <p:sp>
        <p:nvSpPr>
          <p:cNvPr id="21" name="Рисунок 21"/>
          <p:cNvSpPr>
            <a:spLocks noGrp="1"/>
          </p:cNvSpPr>
          <p:nvPr>
            <p:ph type="pic" sz="quarter" idx="37"/>
          </p:nvPr>
        </p:nvSpPr>
        <p:spPr>
          <a:xfrm>
            <a:off x="0" y="2287974"/>
            <a:ext cx="2999858" cy="4555331"/>
          </a:xfrm>
          <a:prstGeom prst="rect">
            <a:avLst/>
          </a:prstGeom>
          <a:pattFill prst="lg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endParaRPr lang="ru-RU" dirty="0"/>
          </a:p>
        </p:txBody>
      </p:sp>
      <p:sp>
        <p:nvSpPr>
          <p:cNvPr id="5" name="Рисунок 21"/>
          <p:cNvSpPr>
            <a:spLocks noGrp="1"/>
          </p:cNvSpPr>
          <p:nvPr>
            <p:ph type="pic" sz="quarter" idx="38"/>
          </p:nvPr>
        </p:nvSpPr>
        <p:spPr>
          <a:xfrm>
            <a:off x="2999858" y="2287975"/>
            <a:ext cx="3168145" cy="4555331"/>
          </a:xfrm>
          <a:prstGeom prst="rect">
            <a:avLst/>
          </a:prstGeom>
          <a:pattFill prst="lg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endParaRPr lang="ru-RU" dirty="0"/>
          </a:p>
        </p:txBody>
      </p:sp>
      <p:sp>
        <p:nvSpPr>
          <p:cNvPr id="17" name="Текст 3"/>
          <p:cNvSpPr>
            <a:spLocks noGrp="1"/>
          </p:cNvSpPr>
          <p:nvPr>
            <p:ph type="body" sz="quarter" idx="14" hasCustomPrompt="1"/>
          </p:nvPr>
        </p:nvSpPr>
        <p:spPr>
          <a:xfrm>
            <a:off x="6744030" y="2287976"/>
            <a:ext cx="4356200" cy="3769012"/>
          </a:xfrm>
          <a:prstGeom prst="rect">
            <a:avLst/>
          </a:prstGeom>
        </p:spPr>
        <p:txBody>
          <a:bodyPr/>
          <a:lstStyle>
            <a:lvl1pPr>
              <a:defRPr lang="en-US" sz="1100" b="0" i="0" baseline="0" dirty="0">
                <a:solidFill>
                  <a:schemeClr val="tx2"/>
                </a:solidFill>
                <a:latin typeface="Roboto Light" charset="0"/>
                <a:ea typeface="Roboto Light" charset="0"/>
                <a:cs typeface="Roboto Light" charset="0"/>
              </a:defRPr>
            </a:lvl1pPr>
          </a:lstStyle>
          <a:p>
            <a:pPr marL="0" lvl="0" indent="0">
              <a:lnSpc>
                <a:spcPct val="150000"/>
              </a:lnSpc>
              <a:buNone/>
            </a:pPr>
            <a:r>
              <a:rPr lang="en-US" dirty="0"/>
              <a:t>Example text</a:t>
            </a:r>
          </a:p>
        </p:txBody>
      </p:sp>
      <p:sp>
        <p:nvSpPr>
          <p:cNvPr id="8" name="Заголовок 1">
            <a:extLst>
              <a:ext uri="{FF2B5EF4-FFF2-40B4-BE49-F238E27FC236}">
                <a16:creationId xmlns:a16="http://schemas.microsoft.com/office/drawing/2014/main" id="{AFFEE402-B9B8-3C4F-B573-26DD8B502DCE}"/>
              </a:ext>
            </a:extLst>
          </p:cNvPr>
          <p:cNvSpPr>
            <a:spLocks noGrp="1"/>
          </p:cNvSpPr>
          <p:nvPr>
            <p:ph type="title" hasCustomPrompt="1"/>
          </p:nvPr>
        </p:nvSpPr>
        <p:spPr>
          <a:xfrm>
            <a:off x="1057984" y="405014"/>
            <a:ext cx="10078248" cy="1187994"/>
          </a:xfrm>
          <a:prstGeom prst="rect">
            <a:avLst/>
          </a:prstGeom>
        </p:spPr>
        <p:txBody>
          <a:bodyPr>
            <a:noAutofit/>
          </a:bodyPr>
          <a:lstStyle>
            <a:lvl1pPr marL="0" marR="0" indent="0" algn="l" defTabSz="1219017" rtl="0" eaLnBrk="1" fontAlgn="auto" latinLnBrk="0" hangingPunct="1">
              <a:lnSpc>
                <a:spcPct val="100000"/>
              </a:lnSpc>
              <a:spcBef>
                <a:spcPct val="0"/>
              </a:spcBef>
              <a:spcAft>
                <a:spcPts val="0"/>
              </a:spcAft>
              <a:buClrTx/>
              <a:buSzTx/>
              <a:buFontTx/>
              <a:buNone/>
              <a:tabLst>
                <a:tab pos="1820498" algn="l"/>
              </a:tabLst>
              <a:defRPr lang="ru-RU" sz="3299" b="1" i="0" kern="1200" baseline="0" dirty="0">
                <a:solidFill>
                  <a:schemeClr val="tx2"/>
                </a:solidFill>
                <a:latin typeface="Roboto Black" charset="0"/>
                <a:ea typeface="Roboto Black" charset="0"/>
                <a:cs typeface="Roboto Black" charset="0"/>
              </a:defRPr>
            </a:lvl1pPr>
          </a:lstStyle>
          <a:p>
            <a:r>
              <a:rPr lang="en-US" dirty="0"/>
              <a:t>NAME SLIDE</a:t>
            </a:r>
            <a:br>
              <a:rPr lang="en-US" dirty="0"/>
            </a:br>
            <a:r>
              <a:rPr lang="en-US" dirty="0"/>
              <a:t>TWO STROKE</a:t>
            </a:r>
            <a:endParaRPr lang="ru-RU" dirty="0"/>
          </a:p>
        </p:txBody>
      </p:sp>
      <p:sp>
        <p:nvSpPr>
          <p:cNvPr id="9" name="Прямоугольник 8">
            <a:extLst>
              <a:ext uri="{FF2B5EF4-FFF2-40B4-BE49-F238E27FC236}">
                <a16:creationId xmlns:a16="http://schemas.microsoft.com/office/drawing/2014/main" id="{110EA7FD-E244-6A47-83F1-0617939603E8}"/>
              </a:ext>
            </a:extLst>
          </p:cNvPr>
          <p:cNvSpPr/>
          <p:nvPr userDrawn="1"/>
        </p:nvSpPr>
        <p:spPr>
          <a:xfrm>
            <a:off x="0" y="1606152"/>
            <a:ext cx="2243823" cy="228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a:p>
        </p:txBody>
      </p:sp>
      <p:sp>
        <p:nvSpPr>
          <p:cNvPr id="10" name="Footer Placeholder 2">
            <a:extLst>
              <a:ext uri="{FF2B5EF4-FFF2-40B4-BE49-F238E27FC236}">
                <a16:creationId xmlns:a16="http://schemas.microsoft.com/office/drawing/2014/main" id="{51A30525-8234-7D4A-A72E-87CE7F514B9B}"/>
              </a:ext>
            </a:extLst>
          </p:cNvPr>
          <p:cNvSpPr>
            <a:spLocks noGrp="1"/>
          </p:cNvSpPr>
          <p:nvPr>
            <p:ph type="ftr" sz="quarter" idx="11"/>
          </p:nvPr>
        </p:nvSpPr>
        <p:spPr>
          <a:xfrm>
            <a:off x="4038600" y="6538276"/>
            <a:ext cx="4114800" cy="365125"/>
          </a:xfrm>
        </p:spPr>
        <p:txBody>
          <a:bodyPr/>
          <a:lstStyle/>
          <a:p>
            <a:r>
              <a:rPr lang="en-US" dirty="0" err="1"/>
              <a:t>www.</a:t>
            </a:r>
            <a:r>
              <a:rPr lang="en-US" dirty="0" err="1">
                <a:cs typeface="Poppins" panose="00000500000000000000" pitchFamily="2" charset="0"/>
              </a:rPr>
              <a:t>gatekeeper-systems</a:t>
            </a:r>
            <a:r>
              <a:rPr lang="en-US" dirty="0" err="1"/>
              <a:t>.com</a:t>
            </a:r>
            <a:r>
              <a:rPr lang="en-US" dirty="0"/>
              <a:t> | TSX-V:GSI | OTC:GKPRF</a:t>
            </a:r>
          </a:p>
        </p:txBody>
      </p:sp>
      <p:sp>
        <p:nvSpPr>
          <p:cNvPr id="11" name="Slide Number Placeholder 5">
            <a:extLst>
              <a:ext uri="{FF2B5EF4-FFF2-40B4-BE49-F238E27FC236}">
                <a16:creationId xmlns:a16="http://schemas.microsoft.com/office/drawing/2014/main" id="{9F153EE8-2C95-4D4A-8A75-461C47959153}"/>
              </a:ext>
            </a:extLst>
          </p:cNvPr>
          <p:cNvSpPr>
            <a:spLocks noGrp="1"/>
          </p:cNvSpPr>
          <p:nvPr>
            <p:ph type="sldNum" sz="quarter" idx="4"/>
          </p:nvPr>
        </p:nvSpPr>
        <p:spPr>
          <a:xfrm>
            <a:off x="8610600" y="6492807"/>
            <a:ext cx="2743200" cy="365125"/>
          </a:xfrm>
          <a:prstGeom prst="rect">
            <a:avLst/>
          </a:prstGeom>
        </p:spPr>
        <p:txBody>
          <a:bodyPr vert="horz" lIns="91440" tIns="45720" rIns="91440" bIns="45720" rtlCol="0" anchor="ctr"/>
          <a:lstStyle>
            <a:lvl1pPr algn="r">
              <a:defRPr sz="1200">
                <a:solidFill>
                  <a:schemeClr val="bg1"/>
                </a:solidFill>
              </a:defRPr>
            </a:lvl1pPr>
          </a:lstStyle>
          <a:p>
            <a:fld id="{78B70B86-85C2-EF4D-AAB7-417F7A93D158}" type="slidenum">
              <a:rPr lang="en-US" smtClean="0"/>
              <a:pPr/>
              <a:t>‹#›</a:t>
            </a:fld>
            <a:endParaRPr lang="en-US" dirty="0"/>
          </a:p>
        </p:txBody>
      </p:sp>
    </p:spTree>
    <p:extLst>
      <p:ext uri="{BB962C8B-B14F-4D97-AF65-F5344CB8AC3E}">
        <p14:creationId xmlns:p14="http://schemas.microsoft.com/office/powerpoint/2010/main" val="10583483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
        <p:cNvGrpSpPr/>
        <p:nvPr/>
      </p:nvGrpSpPr>
      <p:grpSpPr>
        <a:xfrm>
          <a:off x="0" y="0"/>
          <a:ext cx="0" cy="0"/>
          <a:chOff x="0" y="0"/>
          <a:chExt cx="0" cy="0"/>
        </a:xfrm>
      </p:grpSpPr>
      <p:sp>
        <p:nvSpPr>
          <p:cNvPr id="21" name="Рисунок 21"/>
          <p:cNvSpPr>
            <a:spLocks noGrp="1"/>
          </p:cNvSpPr>
          <p:nvPr>
            <p:ph type="pic" sz="quarter" idx="37"/>
          </p:nvPr>
        </p:nvSpPr>
        <p:spPr>
          <a:xfrm>
            <a:off x="1057984" y="1876950"/>
            <a:ext cx="2772314" cy="4555331"/>
          </a:xfrm>
          <a:prstGeom prst="rect">
            <a:avLst/>
          </a:prstGeom>
          <a:pattFill prst="lg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endParaRPr lang="ru-RU" dirty="0"/>
          </a:p>
        </p:txBody>
      </p:sp>
      <p:sp>
        <p:nvSpPr>
          <p:cNvPr id="17" name="Текст 3"/>
          <p:cNvSpPr>
            <a:spLocks noGrp="1"/>
          </p:cNvSpPr>
          <p:nvPr>
            <p:ph type="body" sz="quarter" idx="14" hasCustomPrompt="1"/>
          </p:nvPr>
        </p:nvSpPr>
        <p:spPr>
          <a:xfrm>
            <a:off x="1559791" y="2817003"/>
            <a:ext cx="9540439" cy="3239985"/>
          </a:xfrm>
          <a:prstGeom prst="rect">
            <a:avLst/>
          </a:prstGeom>
        </p:spPr>
        <p:txBody>
          <a:bodyPr/>
          <a:lstStyle>
            <a:lvl1pPr>
              <a:defRPr lang="en-US" sz="1100" b="0" i="0" baseline="0" dirty="0">
                <a:solidFill>
                  <a:schemeClr val="tx2"/>
                </a:solidFill>
                <a:latin typeface="Roboto Light" charset="0"/>
                <a:ea typeface="Roboto Light" charset="0"/>
                <a:cs typeface="Roboto Light" charset="0"/>
              </a:defRPr>
            </a:lvl1pPr>
          </a:lstStyle>
          <a:p>
            <a:pPr marL="0" lvl="0" indent="0">
              <a:lnSpc>
                <a:spcPct val="150000"/>
              </a:lnSpc>
              <a:buNone/>
            </a:pPr>
            <a:r>
              <a:rPr lang="en-US" dirty="0"/>
              <a:t>Example text</a:t>
            </a:r>
          </a:p>
        </p:txBody>
      </p:sp>
      <p:sp>
        <p:nvSpPr>
          <p:cNvPr id="6" name="Рисунок 21"/>
          <p:cNvSpPr>
            <a:spLocks noGrp="1"/>
          </p:cNvSpPr>
          <p:nvPr>
            <p:ph type="pic" sz="quarter" idx="38"/>
          </p:nvPr>
        </p:nvSpPr>
        <p:spPr>
          <a:xfrm>
            <a:off x="3830298" y="1876950"/>
            <a:ext cx="2781496" cy="4555331"/>
          </a:xfrm>
          <a:prstGeom prst="rect">
            <a:avLst/>
          </a:prstGeom>
          <a:pattFill prst="lg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endParaRPr lang="ru-RU" dirty="0"/>
          </a:p>
        </p:txBody>
      </p:sp>
      <p:sp>
        <p:nvSpPr>
          <p:cNvPr id="8" name="Рисунок 21"/>
          <p:cNvSpPr>
            <a:spLocks noGrp="1"/>
          </p:cNvSpPr>
          <p:nvPr>
            <p:ph type="pic" sz="quarter" idx="40"/>
          </p:nvPr>
        </p:nvSpPr>
        <p:spPr>
          <a:xfrm>
            <a:off x="9428866" y="1897655"/>
            <a:ext cx="2763134" cy="4555331"/>
          </a:xfrm>
          <a:prstGeom prst="rect">
            <a:avLst/>
          </a:prstGeom>
          <a:pattFill prst="lgCheck">
            <a:fgClr>
              <a:schemeClr val="bg1"/>
            </a:fgClr>
            <a:bgClr>
              <a:schemeClr val="bg1">
                <a:lumMod val="75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a:defRPr lang="ru-RU" sz="400" dirty="0"/>
            </a:lvl1pPr>
          </a:lstStyle>
          <a:p>
            <a:pPr lvl="0" algn="ctr"/>
            <a:endParaRPr lang="ru-RU" dirty="0"/>
          </a:p>
        </p:txBody>
      </p:sp>
      <p:sp>
        <p:nvSpPr>
          <p:cNvPr id="10" name="Заголовок 1">
            <a:extLst>
              <a:ext uri="{FF2B5EF4-FFF2-40B4-BE49-F238E27FC236}">
                <a16:creationId xmlns:a16="http://schemas.microsoft.com/office/drawing/2014/main" id="{8C81BA1E-7B26-7840-9EF7-83336713ED5E}"/>
              </a:ext>
            </a:extLst>
          </p:cNvPr>
          <p:cNvSpPr>
            <a:spLocks noGrp="1"/>
          </p:cNvSpPr>
          <p:nvPr>
            <p:ph type="title" hasCustomPrompt="1"/>
          </p:nvPr>
        </p:nvSpPr>
        <p:spPr>
          <a:xfrm>
            <a:off x="1057984" y="405014"/>
            <a:ext cx="10078248" cy="1187994"/>
          </a:xfrm>
          <a:prstGeom prst="rect">
            <a:avLst/>
          </a:prstGeom>
        </p:spPr>
        <p:txBody>
          <a:bodyPr>
            <a:noAutofit/>
          </a:bodyPr>
          <a:lstStyle>
            <a:lvl1pPr marL="0" marR="0" indent="0" algn="l" defTabSz="1219017" rtl="0" eaLnBrk="1" fontAlgn="auto" latinLnBrk="0" hangingPunct="1">
              <a:lnSpc>
                <a:spcPct val="100000"/>
              </a:lnSpc>
              <a:spcBef>
                <a:spcPct val="0"/>
              </a:spcBef>
              <a:spcAft>
                <a:spcPts val="0"/>
              </a:spcAft>
              <a:buClrTx/>
              <a:buSzTx/>
              <a:buFontTx/>
              <a:buNone/>
              <a:tabLst>
                <a:tab pos="1820498" algn="l"/>
              </a:tabLst>
              <a:defRPr lang="ru-RU" sz="3299" b="1" i="0" kern="1200" baseline="0" dirty="0">
                <a:solidFill>
                  <a:schemeClr val="tx2"/>
                </a:solidFill>
                <a:latin typeface="Roboto Black" charset="0"/>
                <a:ea typeface="Roboto Black" charset="0"/>
                <a:cs typeface="Roboto Black" charset="0"/>
              </a:defRPr>
            </a:lvl1pPr>
          </a:lstStyle>
          <a:p>
            <a:r>
              <a:rPr lang="en-US" dirty="0"/>
              <a:t>NAME SLIDE</a:t>
            </a:r>
            <a:br>
              <a:rPr lang="en-US" dirty="0"/>
            </a:br>
            <a:r>
              <a:rPr lang="en-US" dirty="0"/>
              <a:t>TWO STROKE</a:t>
            </a:r>
            <a:endParaRPr lang="ru-RU" dirty="0"/>
          </a:p>
        </p:txBody>
      </p:sp>
      <p:sp>
        <p:nvSpPr>
          <p:cNvPr id="11" name="Прямоугольник 10">
            <a:extLst>
              <a:ext uri="{FF2B5EF4-FFF2-40B4-BE49-F238E27FC236}">
                <a16:creationId xmlns:a16="http://schemas.microsoft.com/office/drawing/2014/main" id="{4C80ABCB-3B95-444F-84D2-78DFECA75470}"/>
              </a:ext>
            </a:extLst>
          </p:cNvPr>
          <p:cNvSpPr/>
          <p:nvPr userDrawn="1"/>
        </p:nvSpPr>
        <p:spPr>
          <a:xfrm>
            <a:off x="0" y="1606152"/>
            <a:ext cx="2243823" cy="228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a:p>
        </p:txBody>
      </p:sp>
      <p:sp>
        <p:nvSpPr>
          <p:cNvPr id="9" name="Slide Number Placeholder 5">
            <a:extLst>
              <a:ext uri="{FF2B5EF4-FFF2-40B4-BE49-F238E27FC236}">
                <a16:creationId xmlns:a16="http://schemas.microsoft.com/office/drawing/2014/main" id="{8089B181-9021-8A43-B947-5E2A9D288B2E}"/>
              </a:ext>
            </a:extLst>
          </p:cNvPr>
          <p:cNvSpPr>
            <a:spLocks noGrp="1"/>
          </p:cNvSpPr>
          <p:nvPr>
            <p:ph type="sldNum" sz="quarter" idx="4"/>
          </p:nvPr>
        </p:nvSpPr>
        <p:spPr>
          <a:xfrm>
            <a:off x="8610600" y="6492807"/>
            <a:ext cx="2743200" cy="365125"/>
          </a:xfrm>
          <a:prstGeom prst="rect">
            <a:avLst/>
          </a:prstGeom>
        </p:spPr>
        <p:txBody>
          <a:bodyPr vert="horz" lIns="91440" tIns="45720" rIns="91440" bIns="45720" rtlCol="0" anchor="ctr"/>
          <a:lstStyle>
            <a:lvl1pPr algn="r">
              <a:defRPr sz="1200">
                <a:solidFill>
                  <a:schemeClr val="bg1"/>
                </a:solidFill>
              </a:defRPr>
            </a:lvl1pPr>
          </a:lstStyle>
          <a:p>
            <a:fld id="{78B70B86-85C2-EF4D-AAB7-417F7A93D158}" type="slidenum">
              <a:rPr lang="en-US" smtClean="0"/>
              <a:pPr/>
              <a:t>‹#›</a:t>
            </a:fld>
            <a:endParaRPr lang="en-US" dirty="0"/>
          </a:p>
        </p:txBody>
      </p:sp>
    </p:spTree>
    <p:extLst>
      <p:ext uri="{BB962C8B-B14F-4D97-AF65-F5344CB8AC3E}">
        <p14:creationId xmlns:p14="http://schemas.microsoft.com/office/powerpoint/2010/main" val="1922196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landline)">
    <p:spTree>
      <p:nvGrpSpPr>
        <p:cNvPr id="1" name=""/>
        <p:cNvGrpSpPr/>
        <p:nvPr/>
      </p:nvGrpSpPr>
      <p:grpSpPr>
        <a:xfrm>
          <a:off x="0" y="0"/>
          <a:ext cx="0" cy="0"/>
          <a:chOff x="0" y="0"/>
          <a:chExt cx="0" cy="0"/>
        </a:xfrm>
      </p:grpSpPr>
      <p:sp>
        <p:nvSpPr>
          <p:cNvPr id="7" name="Rectangle 6"/>
          <p:cNvSpPr/>
          <p:nvPr userDrawn="1"/>
        </p:nvSpPr>
        <p:spPr>
          <a:xfrm>
            <a:off x="4612774" y="349669"/>
            <a:ext cx="7597470" cy="6518007"/>
          </a:xfrm>
          <a:custGeom>
            <a:avLst/>
            <a:gdLst>
              <a:gd name="connsiteX0" fmla="*/ 0 w 5646287"/>
              <a:gd name="connsiteY0" fmla="*/ 0 h 965567"/>
              <a:gd name="connsiteX1" fmla="*/ 5646287 w 5646287"/>
              <a:gd name="connsiteY1" fmla="*/ 0 h 965567"/>
              <a:gd name="connsiteX2" fmla="*/ 5646287 w 5646287"/>
              <a:gd name="connsiteY2" fmla="*/ 965567 h 965567"/>
              <a:gd name="connsiteX3" fmla="*/ 0 w 5646287"/>
              <a:gd name="connsiteY3" fmla="*/ 965567 h 965567"/>
              <a:gd name="connsiteX4" fmla="*/ 0 w 5646287"/>
              <a:gd name="connsiteY4" fmla="*/ 0 h 965567"/>
              <a:gd name="connsiteX0" fmla="*/ 1803400 w 7449687"/>
              <a:gd name="connsiteY0" fmla="*/ 0 h 6426567"/>
              <a:gd name="connsiteX1" fmla="*/ 7449687 w 7449687"/>
              <a:gd name="connsiteY1" fmla="*/ 0 h 6426567"/>
              <a:gd name="connsiteX2" fmla="*/ 7449687 w 7449687"/>
              <a:gd name="connsiteY2" fmla="*/ 965567 h 6426567"/>
              <a:gd name="connsiteX3" fmla="*/ 0 w 7449687"/>
              <a:gd name="connsiteY3" fmla="*/ 6426567 h 6426567"/>
              <a:gd name="connsiteX4" fmla="*/ 1803400 w 7449687"/>
              <a:gd name="connsiteY4" fmla="*/ 0 h 6426567"/>
              <a:gd name="connsiteX0" fmla="*/ 1803400 w 7449687"/>
              <a:gd name="connsiteY0" fmla="*/ 0 h 6426567"/>
              <a:gd name="connsiteX1" fmla="*/ 7449687 w 7449687"/>
              <a:gd name="connsiteY1" fmla="*/ 0 h 6426567"/>
              <a:gd name="connsiteX2" fmla="*/ 7436987 w 7449687"/>
              <a:gd name="connsiteY2" fmla="*/ 6350367 h 6426567"/>
              <a:gd name="connsiteX3" fmla="*/ 0 w 7449687"/>
              <a:gd name="connsiteY3" fmla="*/ 6426567 h 6426567"/>
              <a:gd name="connsiteX4" fmla="*/ 1803400 w 7449687"/>
              <a:gd name="connsiteY4" fmla="*/ 0 h 6426567"/>
              <a:gd name="connsiteX0" fmla="*/ 3479800 w 7449687"/>
              <a:gd name="connsiteY0" fmla="*/ 12700 h 6426567"/>
              <a:gd name="connsiteX1" fmla="*/ 7449687 w 7449687"/>
              <a:gd name="connsiteY1" fmla="*/ 0 h 6426567"/>
              <a:gd name="connsiteX2" fmla="*/ 7436987 w 7449687"/>
              <a:gd name="connsiteY2" fmla="*/ 6350367 h 6426567"/>
              <a:gd name="connsiteX3" fmla="*/ 0 w 7449687"/>
              <a:gd name="connsiteY3" fmla="*/ 6426567 h 6426567"/>
              <a:gd name="connsiteX4" fmla="*/ 3479800 w 7449687"/>
              <a:gd name="connsiteY4" fmla="*/ 12700 h 6426567"/>
              <a:gd name="connsiteX0" fmla="*/ 2660650 w 7449687"/>
              <a:gd name="connsiteY0" fmla="*/ 0 h 6451967"/>
              <a:gd name="connsiteX1" fmla="*/ 7449687 w 7449687"/>
              <a:gd name="connsiteY1" fmla="*/ 25400 h 6451967"/>
              <a:gd name="connsiteX2" fmla="*/ 7436987 w 7449687"/>
              <a:gd name="connsiteY2" fmla="*/ 6375767 h 6451967"/>
              <a:gd name="connsiteX3" fmla="*/ 0 w 7449687"/>
              <a:gd name="connsiteY3" fmla="*/ 6451967 h 6451967"/>
              <a:gd name="connsiteX4" fmla="*/ 2660650 w 7449687"/>
              <a:gd name="connsiteY4" fmla="*/ 0 h 6451967"/>
              <a:gd name="connsiteX0" fmla="*/ 3441700 w 7449687"/>
              <a:gd name="connsiteY0" fmla="*/ 12700 h 6426567"/>
              <a:gd name="connsiteX1" fmla="*/ 7449687 w 7449687"/>
              <a:gd name="connsiteY1" fmla="*/ 0 h 6426567"/>
              <a:gd name="connsiteX2" fmla="*/ 7436987 w 7449687"/>
              <a:gd name="connsiteY2" fmla="*/ 6350367 h 6426567"/>
              <a:gd name="connsiteX3" fmla="*/ 0 w 7449687"/>
              <a:gd name="connsiteY3" fmla="*/ 6426567 h 6426567"/>
              <a:gd name="connsiteX4" fmla="*/ 3441700 w 7449687"/>
              <a:gd name="connsiteY4" fmla="*/ 12700 h 6426567"/>
              <a:gd name="connsiteX0" fmla="*/ 3422650 w 7449687"/>
              <a:gd name="connsiteY0" fmla="*/ 17463 h 6426567"/>
              <a:gd name="connsiteX1" fmla="*/ 7449687 w 7449687"/>
              <a:gd name="connsiteY1" fmla="*/ 0 h 6426567"/>
              <a:gd name="connsiteX2" fmla="*/ 7436987 w 7449687"/>
              <a:gd name="connsiteY2" fmla="*/ 6350367 h 6426567"/>
              <a:gd name="connsiteX3" fmla="*/ 0 w 7449687"/>
              <a:gd name="connsiteY3" fmla="*/ 6426567 h 6426567"/>
              <a:gd name="connsiteX4" fmla="*/ 3422650 w 7449687"/>
              <a:gd name="connsiteY4" fmla="*/ 17463 h 6426567"/>
              <a:gd name="connsiteX0" fmla="*/ 3422650 w 7449687"/>
              <a:gd name="connsiteY0" fmla="*/ 17463 h 6369417"/>
              <a:gd name="connsiteX1" fmla="*/ 7449687 w 7449687"/>
              <a:gd name="connsiteY1" fmla="*/ 0 h 6369417"/>
              <a:gd name="connsiteX2" fmla="*/ 7436987 w 7449687"/>
              <a:gd name="connsiteY2" fmla="*/ 6350367 h 6369417"/>
              <a:gd name="connsiteX3" fmla="*/ 0 w 7449687"/>
              <a:gd name="connsiteY3" fmla="*/ 6369417 h 6369417"/>
              <a:gd name="connsiteX4" fmla="*/ 3422650 w 7449687"/>
              <a:gd name="connsiteY4" fmla="*/ 17463 h 6369417"/>
              <a:gd name="connsiteX0" fmla="*/ 3422650 w 7449687"/>
              <a:gd name="connsiteY0" fmla="*/ 17463 h 6388467"/>
              <a:gd name="connsiteX1" fmla="*/ 7449687 w 7449687"/>
              <a:gd name="connsiteY1" fmla="*/ 0 h 6388467"/>
              <a:gd name="connsiteX2" fmla="*/ 7436987 w 7449687"/>
              <a:gd name="connsiteY2" fmla="*/ 6388467 h 6388467"/>
              <a:gd name="connsiteX3" fmla="*/ 0 w 7449687"/>
              <a:gd name="connsiteY3" fmla="*/ 6369417 h 6388467"/>
              <a:gd name="connsiteX4" fmla="*/ 3422650 w 7449687"/>
              <a:gd name="connsiteY4" fmla="*/ 17463 h 6388467"/>
              <a:gd name="connsiteX0" fmla="*/ 3552190 w 7579227"/>
              <a:gd name="connsiteY0" fmla="*/ 17463 h 6514197"/>
              <a:gd name="connsiteX1" fmla="*/ 7579227 w 7579227"/>
              <a:gd name="connsiteY1" fmla="*/ 0 h 6514197"/>
              <a:gd name="connsiteX2" fmla="*/ 7566527 w 7579227"/>
              <a:gd name="connsiteY2" fmla="*/ 6388467 h 6514197"/>
              <a:gd name="connsiteX3" fmla="*/ 0 w 7579227"/>
              <a:gd name="connsiteY3" fmla="*/ 6514197 h 6514197"/>
              <a:gd name="connsiteX4" fmla="*/ 3552190 w 7579227"/>
              <a:gd name="connsiteY4" fmla="*/ 17463 h 6514197"/>
              <a:gd name="connsiteX0" fmla="*/ 3552190 w 7579227"/>
              <a:gd name="connsiteY0" fmla="*/ 17463 h 6518007"/>
              <a:gd name="connsiteX1" fmla="*/ 7579227 w 7579227"/>
              <a:gd name="connsiteY1" fmla="*/ 0 h 6518007"/>
              <a:gd name="connsiteX2" fmla="*/ 7558907 w 7579227"/>
              <a:gd name="connsiteY2" fmla="*/ 6518007 h 6518007"/>
              <a:gd name="connsiteX3" fmla="*/ 0 w 7579227"/>
              <a:gd name="connsiteY3" fmla="*/ 6514197 h 6518007"/>
              <a:gd name="connsiteX4" fmla="*/ 3552190 w 7579227"/>
              <a:gd name="connsiteY4" fmla="*/ 17463 h 6518007"/>
              <a:gd name="connsiteX0" fmla="*/ 3552190 w 7597470"/>
              <a:gd name="connsiteY0" fmla="*/ 17463 h 6518007"/>
              <a:gd name="connsiteX1" fmla="*/ 7579227 w 7597470"/>
              <a:gd name="connsiteY1" fmla="*/ 0 h 6518007"/>
              <a:gd name="connsiteX2" fmla="*/ 7597007 w 7597470"/>
              <a:gd name="connsiteY2" fmla="*/ 6518007 h 6518007"/>
              <a:gd name="connsiteX3" fmla="*/ 0 w 7597470"/>
              <a:gd name="connsiteY3" fmla="*/ 6514197 h 6518007"/>
              <a:gd name="connsiteX4" fmla="*/ 3552190 w 7597470"/>
              <a:gd name="connsiteY4" fmla="*/ 17463 h 6518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7470" h="6518007">
                <a:moveTo>
                  <a:pt x="3552190" y="17463"/>
                </a:moveTo>
                <a:lnTo>
                  <a:pt x="7579227" y="0"/>
                </a:lnTo>
                <a:cubicBezTo>
                  <a:pt x="7574994" y="2116789"/>
                  <a:pt x="7601240" y="4401218"/>
                  <a:pt x="7597007" y="6518007"/>
                </a:cubicBezTo>
                <a:lnTo>
                  <a:pt x="0" y="6514197"/>
                </a:lnTo>
                <a:lnTo>
                  <a:pt x="3552190" y="17463"/>
                </a:lnTo>
                <a:close/>
              </a:path>
            </a:pathLst>
          </a:custGeom>
          <a:solidFill>
            <a:srgbClr val="FBD80F"/>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ctrTitle" hasCustomPrompt="1"/>
          </p:nvPr>
        </p:nvSpPr>
        <p:spPr>
          <a:xfrm>
            <a:off x="409574" y="2182707"/>
            <a:ext cx="4986956" cy="1475013"/>
          </a:xfrm>
          <a:effectLst/>
        </p:spPr>
        <p:txBody>
          <a:bodyPr anchor="b">
            <a:normAutofit/>
          </a:bodyPr>
          <a:lstStyle>
            <a:lvl1pPr>
              <a:defRPr sz="3600" b="1">
                <a:solidFill>
                  <a:schemeClr val="tx1"/>
                </a:solidFill>
                <a:latin typeface="Helvetica" pitchFamily="2" charset="0"/>
              </a:defRPr>
            </a:lvl1pPr>
          </a:lstStyle>
          <a:p>
            <a:r>
              <a:rPr lang="en-US" dirty="0"/>
              <a:t>Click to edit title</a:t>
            </a:r>
          </a:p>
        </p:txBody>
      </p:sp>
      <p:sp>
        <p:nvSpPr>
          <p:cNvPr id="3" name="Subtitle 2"/>
          <p:cNvSpPr>
            <a:spLocks noGrp="1"/>
          </p:cNvSpPr>
          <p:nvPr>
            <p:ph type="subTitle" idx="1" hasCustomPrompt="1"/>
          </p:nvPr>
        </p:nvSpPr>
        <p:spPr>
          <a:xfrm>
            <a:off x="408213" y="3858360"/>
            <a:ext cx="4638832" cy="362455"/>
          </a:xfrm>
        </p:spPr>
        <p:txBody>
          <a:bodyPr anchor="t">
            <a:normAutofit/>
          </a:bodyPr>
          <a:lstStyle>
            <a:lvl1pPr marL="0" indent="0" algn="l">
              <a:buNone/>
              <a:defRPr sz="1600" b="1" cap="all">
                <a:solidFill>
                  <a:schemeClr val="accent2"/>
                </a:solidFill>
                <a:latin typeface="Helvetica"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NAME</a:t>
            </a:r>
          </a:p>
        </p:txBody>
      </p:sp>
      <p:sp>
        <p:nvSpPr>
          <p:cNvPr id="14" name="Picture Placeholder 13">
            <a:extLst>
              <a:ext uri="{FF2B5EF4-FFF2-40B4-BE49-F238E27FC236}">
                <a16:creationId xmlns:a16="http://schemas.microsoft.com/office/drawing/2014/main" id="{CA025CC6-D3F2-4F0E-BEAC-671637D44E11}"/>
              </a:ext>
            </a:extLst>
          </p:cNvPr>
          <p:cNvSpPr>
            <a:spLocks noGrp="1"/>
          </p:cNvSpPr>
          <p:nvPr>
            <p:ph type="pic" sz="quarter" idx="10"/>
          </p:nvPr>
        </p:nvSpPr>
        <p:spPr>
          <a:xfrm>
            <a:off x="4843367" y="330469"/>
            <a:ext cx="7427596" cy="6524625"/>
          </a:xfrm>
          <a:custGeom>
            <a:avLst/>
            <a:gdLst>
              <a:gd name="connsiteX0" fmla="*/ 0 w 2816225"/>
              <a:gd name="connsiteY0" fmla="*/ 0 h 2781300"/>
              <a:gd name="connsiteX1" fmla="*/ 2352666 w 2816225"/>
              <a:gd name="connsiteY1" fmla="*/ 0 h 2781300"/>
              <a:gd name="connsiteX2" fmla="*/ 2816225 w 2816225"/>
              <a:gd name="connsiteY2" fmla="*/ 463559 h 2781300"/>
              <a:gd name="connsiteX3" fmla="*/ 2816225 w 2816225"/>
              <a:gd name="connsiteY3" fmla="*/ 2781300 h 2781300"/>
              <a:gd name="connsiteX4" fmla="*/ 2816225 w 2816225"/>
              <a:gd name="connsiteY4" fmla="*/ 2781300 h 2781300"/>
              <a:gd name="connsiteX5" fmla="*/ 463559 w 2816225"/>
              <a:gd name="connsiteY5" fmla="*/ 2781300 h 2781300"/>
              <a:gd name="connsiteX6" fmla="*/ 0 w 2816225"/>
              <a:gd name="connsiteY6" fmla="*/ 2317741 h 2781300"/>
              <a:gd name="connsiteX7" fmla="*/ 0 w 2816225"/>
              <a:gd name="connsiteY7" fmla="*/ 0 h 2781300"/>
              <a:gd name="connsiteX0" fmla="*/ 1422400 w 2816225"/>
              <a:gd name="connsiteY0" fmla="*/ 0 h 2794000"/>
              <a:gd name="connsiteX1" fmla="*/ 2352666 w 2816225"/>
              <a:gd name="connsiteY1" fmla="*/ 12700 h 2794000"/>
              <a:gd name="connsiteX2" fmla="*/ 2816225 w 2816225"/>
              <a:gd name="connsiteY2" fmla="*/ 476259 h 2794000"/>
              <a:gd name="connsiteX3" fmla="*/ 2816225 w 2816225"/>
              <a:gd name="connsiteY3" fmla="*/ 2794000 h 2794000"/>
              <a:gd name="connsiteX4" fmla="*/ 2816225 w 2816225"/>
              <a:gd name="connsiteY4" fmla="*/ 2794000 h 2794000"/>
              <a:gd name="connsiteX5" fmla="*/ 463559 w 2816225"/>
              <a:gd name="connsiteY5" fmla="*/ 2794000 h 2794000"/>
              <a:gd name="connsiteX6" fmla="*/ 0 w 2816225"/>
              <a:gd name="connsiteY6" fmla="*/ 2330441 h 2794000"/>
              <a:gd name="connsiteX7" fmla="*/ 1422400 w 2816225"/>
              <a:gd name="connsiteY7" fmla="*/ 0 h 2794000"/>
              <a:gd name="connsiteX0" fmla="*/ 1803400 w 3197225"/>
              <a:gd name="connsiteY0" fmla="*/ 0 h 2800341"/>
              <a:gd name="connsiteX1" fmla="*/ 2733666 w 3197225"/>
              <a:gd name="connsiteY1" fmla="*/ 12700 h 2800341"/>
              <a:gd name="connsiteX2" fmla="*/ 3197225 w 3197225"/>
              <a:gd name="connsiteY2" fmla="*/ 476259 h 2800341"/>
              <a:gd name="connsiteX3" fmla="*/ 3197225 w 3197225"/>
              <a:gd name="connsiteY3" fmla="*/ 2794000 h 2800341"/>
              <a:gd name="connsiteX4" fmla="*/ 3197225 w 3197225"/>
              <a:gd name="connsiteY4" fmla="*/ 2794000 h 2800341"/>
              <a:gd name="connsiteX5" fmla="*/ 844559 w 3197225"/>
              <a:gd name="connsiteY5" fmla="*/ 2794000 h 2800341"/>
              <a:gd name="connsiteX6" fmla="*/ 0 w 3197225"/>
              <a:gd name="connsiteY6" fmla="*/ 2800341 h 2800341"/>
              <a:gd name="connsiteX7" fmla="*/ 1803400 w 3197225"/>
              <a:gd name="connsiteY7" fmla="*/ 0 h 2800341"/>
              <a:gd name="connsiteX0" fmla="*/ 1803400 w 3197225"/>
              <a:gd name="connsiteY0" fmla="*/ 0 h 2800341"/>
              <a:gd name="connsiteX1" fmla="*/ 2733666 w 3197225"/>
              <a:gd name="connsiteY1" fmla="*/ 12700 h 2800341"/>
              <a:gd name="connsiteX2" fmla="*/ 3197225 w 3197225"/>
              <a:gd name="connsiteY2" fmla="*/ 2794000 h 2800341"/>
              <a:gd name="connsiteX3" fmla="*/ 3197225 w 3197225"/>
              <a:gd name="connsiteY3" fmla="*/ 2794000 h 2800341"/>
              <a:gd name="connsiteX4" fmla="*/ 844559 w 3197225"/>
              <a:gd name="connsiteY4" fmla="*/ 2794000 h 2800341"/>
              <a:gd name="connsiteX5" fmla="*/ 0 w 3197225"/>
              <a:gd name="connsiteY5" fmla="*/ 2800341 h 2800341"/>
              <a:gd name="connsiteX6" fmla="*/ 1803400 w 3197225"/>
              <a:gd name="connsiteY6" fmla="*/ 0 h 2800341"/>
              <a:gd name="connsiteX0" fmla="*/ 1803400 w 3197225"/>
              <a:gd name="connsiteY0" fmla="*/ 0 h 2857500"/>
              <a:gd name="connsiteX1" fmla="*/ 2733666 w 3197225"/>
              <a:gd name="connsiteY1" fmla="*/ 12700 h 2857500"/>
              <a:gd name="connsiteX2" fmla="*/ 3197225 w 3197225"/>
              <a:gd name="connsiteY2" fmla="*/ 2794000 h 2857500"/>
              <a:gd name="connsiteX3" fmla="*/ 2879725 w 3197225"/>
              <a:gd name="connsiteY3" fmla="*/ 2857500 h 2857500"/>
              <a:gd name="connsiteX4" fmla="*/ 844559 w 3197225"/>
              <a:gd name="connsiteY4" fmla="*/ 2794000 h 2857500"/>
              <a:gd name="connsiteX5" fmla="*/ 0 w 3197225"/>
              <a:gd name="connsiteY5" fmla="*/ 2800341 h 2857500"/>
              <a:gd name="connsiteX6" fmla="*/ 1803400 w 3197225"/>
              <a:gd name="connsiteY6" fmla="*/ 0 h 2857500"/>
              <a:gd name="connsiteX0" fmla="*/ 1803400 w 3197225"/>
              <a:gd name="connsiteY0" fmla="*/ 0 h 2800341"/>
              <a:gd name="connsiteX1" fmla="*/ 2733666 w 3197225"/>
              <a:gd name="connsiteY1" fmla="*/ 12700 h 2800341"/>
              <a:gd name="connsiteX2" fmla="*/ 3197225 w 3197225"/>
              <a:gd name="connsiteY2" fmla="*/ 2794000 h 2800341"/>
              <a:gd name="connsiteX3" fmla="*/ 844559 w 3197225"/>
              <a:gd name="connsiteY3" fmla="*/ 2794000 h 2800341"/>
              <a:gd name="connsiteX4" fmla="*/ 0 w 3197225"/>
              <a:gd name="connsiteY4" fmla="*/ 2800341 h 2800341"/>
              <a:gd name="connsiteX5" fmla="*/ 1803400 w 3197225"/>
              <a:gd name="connsiteY5" fmla="*/ 0 h 2800341"/>
              <a:gd name="connsiteX0" fmla="*/ 1803400 w 3197225"/>
              <a:gd name="connsiteY0" fmla="*/ 0 h 2800341"/>
              <a:gd name="connsiteX1" fmla="*/ 2733666 w 3197225"/>
              <a:gd name="connsiteY1" fmla="*/ 12700 h 2800341"/>
              <a:gd name="connsiteX2" fmla="*/ 3197225 w 3197225"/>
              <a:gd name="connsiteY2" fmla="*/ 2794000 h 2800341"/>
              <a:gd name="connsiteX3" fmla="*/ 0 w 3197225"/>
              <a:gd name="connsiteY3" fmla="*/ 2800341 h 2800341"/>
              <a:gd name="connsiteX4" fmla="*/ 1803400 w 3197225"/>
              <a:gd name="connsiteY4" fmla="*/ 0 h 2800341"/>
              <a:gd name="connsiteX0" fmla="*/ 1803400 w 3197225"/>
              <a:gd name="connsiteY0" fmla="*/ 0 h 2800341"/>
              <a:gd name="connsiteX1" fmla="*/ 3096523 w 3197225"/>
              <a:gd name="connsiteY1" fmla="*/ 27214 h 2800341"/>
              <a:gd name="connsiteX2" fmla="*/ 3197225 w 3197225"/>
              <a:gd name="connsiteY2" fmla="*/ 2794000 h 2800341"/>
              <a:gd name="connsiteX3" fmla="*/ 0 w 3197225"/>
              <a:gd name="connsiteY3" fmla="*/ 2800341 h 2800341"/>
              <a:gd name="connsiteX4" fmla="*/ 1803400 w 3197225"/>
              <a:gd name="connsiteY4" fmla="*/ 0 h 2800341"/>
              <a:gd name="connsiteX0" fmla="*/ 1803400 w 9294123"/>
              <a:gd name="connsiteY0" fmla="*/ 292100 h 3092441"/>
              <a:gd name="connsiteX1" fmla="*/ 9294123 w 9294123"/>
              <a:gd name="connsiteY1" fmla="*/ 0 h 3092441"/>
              <a:gd name="connsiteX2" fmla="*/ 3197225 w 9294123"/>
              <a:gd name="connsiteY2" fmla="*/ 3086100 h 3092441"/>
              <a:gd name="connsiteX3" fmla="*/ 0 w 9294123"/>
              <a:gd name="connsiteY3" fmla="*/ 3092441 h 3092441"/>
              <a:gd name="connsiteX4" fmla="*/ 1803400 w 9294123"/>
              <a:gd name="connsiteY4" fmla="*/ 292100 h 3092441"/>
              <a:gd name="connsiteX0" fmla="*/ 1803400 w 9294123"/>
              <a:gd name="connsiteY0" fmla="*/ 292100 h 6424386"/>
              <a:gd name="connsiteX1" fmla="*/ 9294123 w 9294123"/>
              <a:gd name="connsiteY1" fmla="*/ 0 h 6424386"/>
              <a:gd name="connsiteX2" fmla="*/ 9249683 w 9294123"/>
              <a:gd name="connsiteY2" fmla="*/ 6424386 h 6424386"/>
              <a:gd name="connsiteX3" fmla="*/ 0 w 9294123"/>
              <a:gd name="connsiteY3" fmla="*/ 3092441 h 6424386"/>
              <a:gd name="connsiteX4" fmla="*/ 1803400 w 9294123"/>
              <a:gd name="connsiteY4" fmla="*/ 292100 h 6424386"/>
              <a:gd name="connsiteX0" fmla="*/ 0 w 7490723"/>
              <a:gd name="connsiteY0" fmla="*/ 292100 h 6424386"/>
              <a:gd name="connsiteX1" fmla="*/ 7490723 w 7490723"/>
              <a:gd name="connsiteY1" fmla="*/ 0 h 6424386"/>
              <a:gd name="connsiteX2" fmla="*/ 7446283 w 7490723"/>
              <a:gd name="connsiteY2" fmla="*/ 6424386 h 6424386"/>
              <a:gd name="connsiteX3" fmla="*/ 39914 w 7490723"/>
              <a:gd name="connsiteY3" fmla="*/ 6329127 h 6424386"/>
              <a:gd name="connsiteX4" fmla="*/ 0 w 7490723"/>
              <a:gd name="connsiteY4" fmla="*/ 292100 h 6424386"/>
              <a:gd name="connsiteX0" fmla="*/ 0 w 7490723"/>
              <a:gd name="connsiteY0" fmla="*/ 292100 h 6351814"/>
              <a:gd name="connsiteX1" fmla="*/ 7490723 w 7490723"/>
              <a:gd name="connsiteY1" fmla="*/ 0 h 6351814"/>
              <a:gd name="connsiteX2" fmla="*/ 7373711 w 7490723"/>
              <a:gd name="connsiteY2" fmla="*/ 6351814 h 6351814"/>
              <a:gd name="connsiteX3" fmla="*/ 39914 w 7490723"/>
              <a:gd name="connsiteY3" fmla="*/ 6329127 h 6351814"/>
              <a:gd name="connsiteX4" fmla="*/ 0 w 7490723"/>
              <a:gd name="connsiteY4" fmla="*/ 292100 h 6351814"/>
              <a:gd name="connsiteX0" fmla="*/ 0 w 7490723"/>
              <a:gd name="connsiteY0" fmla="*/ 292100 h 6372670"/>
              <a:gd name="connsiteX1" fmla="*/ 7490723 w 7490723"/>
              <a:gd name="connsiteY1" fmla="*/ 0 h 6372670"/>
              <a:gd name="connsiteX2" fmla="*/ 7373711 w 7490723"/>
              <a:gd name="connsiteY2" fmla="*/ 6351814 h 6372670"/>
              <a:gd name="connsiteX3" fmla="*/ 54428 w 7490723"/>
              <a:gd name="connsiteY3" fmla="*/ 6372670 h 6372670"/>
              <a:gd name="connsiteX4" fmla="*/ 0 w 7490723"/>
              <a:gd name="connsiteY4" fmla="*/ 292100 h 6372670"/>
              <a:gd name="connsiteX0" fmla="*/ 3443515 w 7436295"/>
              <a:gd name="connsiteY0" fmla="*/ 1815 h 6372670"/>
              <a:gd name="connsiteX1" fmla="*/ 7436295 w 7436295"/>
              <a:gd name="connsiteY1" fmla="*/ 0 h 6372670"/>
              <a:gd name="connsiteX2" fmla="*/ 7319283 w 7436295"/>
              <a:gd name="connsiteY2" fmla="*/ 6351814 h 6372670"/>
              <a:gd name="connsiteX3" fmla="*/ 0 w 7436295"/>
              <a:gd name="connsiteY3" fmla="*/ 6372670 h 6372670"/>
              <a:gd name="connsiteX4" fmla="*/ 3443515 w 7436295"/>
              <a:gd name="connsiteY4" fmla="*/ 1815 h 6372670"/>
              <a:gd name="connsiteX0" fmla="*/ 3443515 w 7436295"/>
              <a:gd name="connsiteY0" fmla="*/ 1815 h 6372670"/>
              <a:gd name="connsiteX1" fmla="*/ 7436295 w 7436295"/>
              <a:gd name="connsiteY1" fmla="*/ 0 h 6372670"/>
              <a:gd name="connsiteX2" fmla="*/ 7420883 w 7436295"/>
              <a:gd name="connsiteY2" fmla="*/ 6351814 h 6372670"/>
              <a:gd name="connsiteX3" fmla="*/ 0 w 7436295"/>
              <a:gd name="connsiteY3" fmla="*/ 6372670 h 6372670"/>
              <a:gd name="connsiteX4" fmla="*/ 3443515 w 7436295"/>
              <a:gd name="connsiteY4" fmla="*/ 1815 h 6372670"/>
              <a:gd name="connsiteX0" fmla="*/ 3443515 w 7436295"/>
              <a:gd name="connsiteY0" fmla="*/ 0 h 6370855"/>
              <a:gd name="connsiteX1" fmla="*/ 7436295 w 7436295"/>
              <a:gd name="connsiteY1" fmla="*/ 12699 h 6370855"/>
              <a:gd name="connsiteX2" fmla="*/ 7420883 w 7436295"/>
              <a:gd name="connsiteY2" fmla="*/ 6349999 h 6370855"/>
              <a:gd name="connsiteX3" fmla="*/ 0 w 7436295"/>
              <a:gd name="connsiteY3" fmla="*/ 6370855 h 6370855"/>
              <a:gd name="connsiteX4" fmla="*/ 3443515 w 7436295"/>
              <a:gd name="connsiteY4" fmla="*/ 0 h 6370855"/>
              <a:gd name="connsiteX0" fmla="*/ 3449865 w 7442645"/>
              <a:gd name="connsiteY0" fmla="*/ 0 h 6358155"/>
              <a:gd name="connsiteX1" fmla="*/ 7442645 w 7442645"/>
              <a:gd name="connsiteY1" fmla="*/ 12699 h 6358155"/>
              <a:gd name="connsiteX2" fmla="*/ 7427233 w 7442645"/>
              <a:gd name="connsiteY2" fmla="*/ 6349999 h 6358155"/>
              <a:gd name="connsiteX3" fmla="*/ 0 w 7442645"/>
              <a:gd name="connsiteY3" fmla="*/ 6358155 h 6358155"/>
              <a:gd name="connsiteX4" fmla="*/ 3449865 w 7442645"/>
              <a:gd name="connsiteY4" fmla="*/ 0 h 6358155"/>
              <a:gd name="connsiteX0" fmla="*/ 3449865 w 7444539"/>
              <a:gd name="connsiteY0" fmla="*/ 0 h 6358155"/>
              <a:gd name="connsiteX1" fmla="*/ 7442645 w 7444539"/>
              <a:gd name="connsiteY1" fmla="*/ 12699 h 6358155"/>
              <a:gd name="connsiteX2" fmla="*/ 7443108 w 7444539"/>
              <a:gd name="connsiteY2" fmla="*/ 6356349 h 6358155"/>
              <a:gd name="connsiteX3" fmla="*/ 0 w 7444539"/>
              <a:gd name="connsiteY3" fmla="*/ 6358155 h 6358155"/>
              <a:gd name="connsiteX4" fmla="*/ 3449865 w 7444539"/>
              <a:gd name="connsiteY4" fmla="*/ 0 h 6358155"/>
              <a:gd name="connsiteX0" fmla="*/ 3670845 w 7665519"/>
              <a:gd name="connsiteY0" fmla="*/ 0 h 6356349"/>
              <a:gd name="connsiteX1" fmla="*/ 7663625 w 7665519"/>
              <a:gd name="connsiteY1" fmla="*/ 12699 h 6356349"/>
              <a:gd name="connsiteX2" fmla="*/ 7664088 w 7665519"/>
              <a:gd name="connsiteY2" fmla="*/ 6356349 h 6356349"/>
              <a:gd name="connsiteX3" fmla="*/ 0 w 7665519"/>
              <a:gd name="connsiteY3" fmla="*/ 6342915 h 6356349"/>
              <a:gd name="connsiteX4" fmla="*/ 3670845 w 7665519"/>
              <a:gd name="connsiteY4" fmla="*/ 0 h 6356349"/>
              <a:gd name="connsiteX0" fmla="*/ 3419385 w 7414059"/>
              <a:gd name="connsiteY0" fmla="*/ 0 h 6381015"/>
              <a:gd name="connsiteX1" fmla="*/ 7412165 w 7414059"/>
              <a:gd name="connsiteY1" fmla="*/ 12699 h 6381015"/>
              <a:gd name="connsiteX2" fmla="*/ 7412628 w 7414059"/>
              <a:gd name="connsiteY2" fmla="*/ 6356349 h 6381015"/>
              <a:gd name="connsiteX3" fmla="*/ 0 w 7414059"/>
              <a:gd name="connsiteY3" fmla="*/ 6381015 h 6381015"/>
              <a:gd name="connsiteX4" fmla="*/ 3419385 w 7414059"/>
              <a:gd name="connsiteY4" fmla="*/ 0 h 6381015"/>
              <a:gd name="connsiteX0" fmla="*/ 3419385 w 7412762"/>
              <a:gd name="connsiteY0" fmla="*/ 44451 h 6425466"/>
              <a:gd name="connsiteX1" fmla="*/ 7278815 w 7412762"/>
              <a:gd name="connsiteY1" fmla="*/ 0 h 6425466"/>
              <a:gd name="connsiteX2" fmla="*/ 7412628 w 7412762"/>
              <a:gd name="connsiteY2" fmla="*/ 6400800 h 6425466"/>
              <a:gd name="connsiteX3" fmla="*/ 0 w 7412762"/>
              <a:gd name="connsiteY3" fmla="*/ 6425466 h 6425466"/>
              <a:gd name="connsiteX4" fmla="*/ 3419385 w 7412762"/>
              <a:gd name="connsiteY4" fmla="*/ 44451 h 6425466"/>
              <a:gd name="connsiteX0" fmla="*/ 3419385 w 7308317"/>
              <a:gd name="connsiteY0" fmla="*/ 44451 h 6425466"/>
              <a:gd name="connsiteX1" fmla="*/ 7278815 w 7308317"/>
              <a:gd name="connsiteY1" fmla="*/ 0 h 6425466"/>
              <a:gd name="connsiteX2" fmla="*/ 7307853 w 7308317"/>
              <a:gd name="connsiteY2" fmla="*/ 6410325 h 6425466"/>
              <a:gd name="connsiteX3" fmla="*/ 0 w 7308317"/>
              <a:gd name="connsiteY3" fmla="*/ 6425466 h 6425466"/>
              <a:gd name="connsiteX4" fmla="*/ 3419385 w 7308317"/>
              <a:gd name="connsiteY4" fmla="*/ 44451 h 6425466"/>
              <a:gd name="connsiteX0" fmla="*/ 3487965 w 7376897"/>
              <a:gd name="connsiteY0" fmla="*/ 44451 h 6516906"/>
              <a:gd name="connsiteX1" fmla="*/ 7347395 w 7376897"/>
              <a:gd name="connsiteY1" fmla="*/ 0 h 6516906"/>
              <a:gd name="connsiteX2" fmla="*/ 7376433 w 7376897"/>
              <a:gd name="connsiteY2" fmla="*/ 6410325 h 6516906"/>
              <a:gd name="connsiteX3" fmla="*/ 0 w 7376897"/>
              <a:gd name="connsiteY3" fmla="*/ 6516906 h 6516906"/>
              <a:gd name="connsiteX4" fmla="*/ 3487965 w 7376897"/>
              <a:gd name="connsiteY4" fmla="*/ 44451 h 6516906"/>
              <a:gd name="connsiteX0" fmla="*/ 3487965 w 7347395"/>
              <a:gd name="connsiteY0" fmla="*/ 44451 h 6516906"/>
              <a:gd name="connsiteX1" fmla="*/ 7347395 w 7347395"/>
              <a:gd name="connsiteY1" fmla="*/ 0 h 6516906"/>
              <a:gd name="connsiteX2" fmla="*/ 6622053 w 7347395"/>
              <a:gd name="connsiteY2" fmla="*/ 5694045 h 6516906"/>
              <a:gd name="connsiteX3" fmla="*/ 0 w 7347395"/>
              <a:gd name="connsiteY3" fmla="*/ 6516906 h 6516906"/>
              <a:gd name="connsiteX4" fmla="*/ 3487965 w 7347395"/>
              <a:gd name="connsiteY4" fmla="*/ 44451 h 6516906"/>
              <a:gd name="connsiteX0" fmla="*/ 3487965 w 7347395"/>
              <a:gd name="connsiteY0" fmla="*/ 44451 h 6516906"/>
              <a:gd name="connsiteX1" fmla="*/ 7347395 w 7347395"/>
              <a:gd name="connsiteY1" fmla="*/ 0 h 6516906"/>
              <a:gd name="connsiteX2" fmla="*/ 6538233 w 7347395"/>
              <a:gd name="connsiteY2" fmla="*/ 5602605 h 6516906"/>
              <a:gd name="connsiteX3" fmla="*/ 0 w 7347395"/>
              <a:gd name="connsiteY3" fmla="*/ 6516906 h 6516906"/>
              <a:gd name="connsiteX4" fmla="*/ 3487965 w 7347395"/>
              <a:gd name="connsiteY4" fmla="*/ 44451 h 6516906"/>
              <a:gd name="connsiteX0" fmla="*/ 3487965 w 7347395"/>
              <a:gd name="connsiteY0" fmla="*/ 44451 h 6516906"/>
              <a:gd name="connsiteX1" fmla="*/ 7347395 w 7347395"/>
              <a:gd name="connsiteY1" fmla="*/ 0 h 6516906"/>
              <a:gd name="connsiteX2" fmla="*/ 6538233 w 7347395"/>
              <a:gd name="connsiteY2" fmla="*/ 5602605 h 6516906"/>
              <a:gd name="connsiteX3" fmla="*/ 0 w 7347395"/>
              <a:gd name="connsiteY3" fmla="*/ 6516906 h 6516906"/>
              <a:gd name="connsiteX4" fmla="*/ 3487965 w 7347395"/>
              <a:gd name="connsiteY4" fmla="*/ 44451 h 6516906"/>
              <a:gd name="connsiteX0" fmla="*/ 3487965 w 7384053"/>
              <a:gd name="connsiteY0" fmla="*/ 44451 h 6524625"/>
              <a:gd name="connsiteX1" fmla="*/ 7347395 w 7384053"/>
              <a:gd name="connsiteY1" fmla="*/ 0 h 6524625"/>
              <a:gd name="connsiteX2" fmla="*/ 7384053 w 7384053"/>
              <a:gd name="connsiteY2" fmla="*/ 6524625 h 6524625"/>
              <a:gd name="connsiteX3" fmla="*/ 0 w 7384053"/>
              <a:gd name="connsiteY3" fmla="*/ 6516906 h 6524625"/>
              <a:gd name="connsiteX4" fmla="*/ 3487965 w 7384053"/>
              <a:gd name="connsiteY4" fmla="*/ 44451 h 6524625"/>
              <a:gd name="connsiteX0" fmla="*/ 3533685 w 7384053"/>
              <a:gd name="connsiteY0" fmla="*/ 257811 h 6524625"/>
              <a:gd name="connsiteX1" fmla="*/ 7347395 w 7384053"/>
              <a:gd name="connsiteY1" fmla="*/ 0 h 6524625"/>
              <a:gd name="connsiteX2" fmla="*/ 7384053 w 7384053"/>
              <a:gd name="connsiteY2" fmla="*/ 6524625 h 6524625"/>
              <a:gd name="connsiteX3" fmla="*/ 0 w 7384053"/>
              <a:gd name="connsiteY3" fmla="*/ 6516906 h 6524625"/>
              <a:gd name="connsiteX4" fmla="*/ 3533685 w 7384053"/>
              <a:gd name="connsiteY4" fmla="*/ 257811 h 6524625"/>
              <a:gd name="connsiteX0" fmla="*/ 3503205 w 7384053"/>
              <a:gd name="connsiteY0" fmla="*/ 21591 h 6524625"/>
              <a:gd name="connsiteX1" fmla="*/ 7347395 w 7384053"/>
              <a:gd name="connsiteY1" fmla="*/ 0 h 6524625"/>
              <a:gd name="connsiteX2" fmla="*/ 7384053 w 7384053"/>
              <a:gd name="connsiteY2" fmla="*/ 6524625 h 6524625"/>
              <a:gd name="connsiteX3" fmla="*/ 0 w 7384053"/>
              <a:gd name="connsiteY3" fmla="*/ 6516906 h 6524625"/>
              <a:gd name="connsiteX4" fmla="*/ 3503205 w 7384053"/>
              <a:gd name="connsiteY4" fmla="*/ 21591 h 6524625"/>
              <a:gd name="connsiteX0" fmla="*/ 3503205 w 7384053"/>
              <a:gd name="connsiteY0" fmla="*/ 21591 h 6524625"/>
              <a:gd name="connsiteX1" fmla="*/ 7377875 w 7384053"/>
              <a:gd name="connsiteY1" fmla="*/ 0 h 6524625"/>
              <a:gd name="connsiteX2" fmla="*/ 7384053 w 7384053"/>
              <a:gd name="connsiteY2" fmla="*/ 6524625 h 6524625"/>
              <a:gd name="connsiteX3" fmla="*/ 0 w 7384053"/>
              <a:gd name="connsiteY3" fmla="*/ 6516906 h 6524625"/>
              <a:gd name="connsiteX4" fmla="*/ 3503205 w 7384053"/>
              <a:gd name="connsiteY4" fmla="*/ 21591 h 6524625"/>
              <a:gd name="connsiteX0" fmla="*/ 3546748 w 7427596"/>
              <a:gd name="connsiteY0" fmla="*/ 21591 h 6524625"/>
              <a:gd name="connsiteX1" fmla="*/ 7421418 w 7427596"/>
              <a:gd name="connsiteY1" fmla="*/ 0 h 6524625"/>
              <a:gd name="connsiteX2" fmla="*/ 7427596 w 7427596"/>
              <a:gd name="connsiteY2" fmla="*/ 6524625 h 6524625"/>
              <a:gd name="connsiteX3" fmla="*/ 0 w 7427596"/>
              <a:gd name="connsiteY3" fmla="*/ 6516906 h 6524625"/>
              <a:gd name="connsiteX4" fmla="*/ 3546748 w 7427596"/>
              <a:gd name="connsiteY4" fmla="*/ 21591 h 6524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7596" h="6524625">
                <a:moveTo>
                  <a:pt x="3546748" y="21591"/>
                </a:moveTo>
                <a:lnTo>
                  <a:pt x="7421418" y="0"/>
                </a:lnTo>
                <a:cubicBezTo>
                  <a:pt x="7423477" y="2174875"/>
                  <a:pt x="7425537" y="4349750"/>
                  <a:pt x="7427596" y="6524625"/>
                </a:cubicBezTo>
                <a:lnTo>
                  <a:pt x="0" y="6516906"/>
                </a:lnTo>
                <a:lnTo>
                  <a:pt x="3546748" y="21591"/>
                </a:lnTo>
                <a:close/>
              </a:path>
            </a:pathLst>
          </a:custGeom>
        </p:spPr>
        <p:txBody>
          <a:bodyPr/>
          <a:lstStyle>
            <a:lvl1pPr marL="0" indent="0" algn="ctr">
              <a:buNone/>
              <a:defRPr/>
            </a:lvl1pPr>
          </a:lstStyle>
          <a:p>
            <a:r>
              <a:rPr lang="en-US" dirty="0"/>
              <a:t>Click icon to add picture</a:t>
            </a:r>
            <a:endParaRPr lang="en-CA" dirty="0"/>
          </a:p>
        </p:txBody>
      </p:sp>
      <p:sp>
        <p:nvSpPr>
          <p:cNvPr id="25" name="Text Placeholder 22">
            <a:extLst>
              <a:ext uri="{FF2B5EF4-FFF2-40B4-BE49-F238E27FC236}">
                <a16:creationId xmlns:a16="http://schemas.microsoft.com/office/drawing/2014/main" id="{53103C92-0EC6-43B8-AD2B-02BC4442C29E}"/>
              </a:ext>
            </a:extLst>
          </p:cNvPr>
          <p:cNvSpPr>
            <a:spLocks noGrp="1"/>
          </p:cNvSpPr>
          <p:nvPr>
            <p:ph type="body" sz="quarter" idx="11" hasCustomPrompt="1"/>
          </p:nvPr>
        </p:nvSpPr>
        <p:spPr>
          <a:xfrm>
            <a:off x="1042892" y="5102114"/>
            <a:ext cx="3569882" cy="356529"/>
          </a:xfrm>
        </p:spPr>
        <p:txBody>
          <a:bodyPr anchor="t" anchorCtr="0">
            <a:normAutofit/>
          </a:bodyPr>
          <a:lstStyle>
            <a:lvl1pPr marL="0" indent="0">
              <a:spcBef>
                <a:spcPts val="0"/>
              </a:spcBef>
              <a:spcAft>
                <a:spcPts val="0"/>
              </a:spcAft>
              <a:buNone/>
              <a:defRPr sz="1400" b="0" i="0">
                <a:latin typeface="Helvetica Light" panose="020B0403020202020204" pitchFamily="34" charset="0"/>
              </a:defRPr>
            </a:lvl1pPr>
            <a:lvl2pPr marL="324000" indent="0">
              <a:spcBef>
                <a:spcPts val="0"/>
              </a:spcBef>
              <a:spcAft>
                <a:spcPts val="0"/>
              </a:spcAft>
              <a:buNone/>
              <a:defRPr sz="1200"/>
            </a:lvl2pPr>
            <a:lvl3pPr marL="630000" indent="0">
              <a:buNone/>
              <a:defRPr/>
            </a:lvl3pPr>
            <a:lvl4pPr marL="1008000" indent="0">
              <a:buNone/>
              <a:defRPr/>
            </a:lvl4pPr>
            <a:lvl5pPr marL="1368000" indent="0">
              <a:buNone/>
              <a:defRPr/>
            </a:lvl5pPr>
          </a:lstStyle>
          <a:p>
            <a:pPr lvl="0"/>
            <a:r>
              <a:rPr lang="en-US" dirty="0"/>
              <a:t>Email</a:t>
            </a:r>
            <a:endParaRPr lang="en-CA" dirty="0"/>
          </a:p>
        </p:txBody>
      </p:sp>
      <p:pic>
        <p:nvPicPr>
          <p:cNvPr id="26" name="Graphic 25" descr="Envelope">
            <a:extLst>
              <a:ext uri="{FF2B5EF4-FFF2-40B4-BE49-F238E27FC236}">
                <a16:creationId xmlns:a16="http://schemas.microsoft.com/office/drawing/2014/main" id="{3B12442A-7193-4177-BBB3-208D3CFD4E5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36492" y="5064943"/>
            <a:ext cx="393700" cy="393700"/>
          </a:xfrm>
          <a:prstGeom prst="rect">
            <a:avLst/>
          </a:prstGeom>
        </p:spPr>
      </p:pic>
      <p:sp>
        <p:nvSpPr>
          <p:cNvPr id="27" name="Text Placeholder 22">
            <a:extLst>
              <a:ext uri="{FF2B5EF4-FFF2-40B4-BE49-F238E27FC236}">
                <a16:creationId xmlns:a16="http://schemas.microsoft.com/office/drawing/2014/main" id="{C603BBA0-7CA1-47BB-B3CA-42CEA272AD43}"/>
              </a:ext>
            </a:extLst>
          </p:cNvPr>
          <p:cNvSpPr>
            <a:spLocks noGrp="1"/>
          </p:cNvSpPr>
          <p:nvPr>
            <p:ph type="body" sz="quarter" idx="12" hasCustomPrompt="1"/>
          </p:nvPr>
        </p:nvSpPr>
        <p:spPr>
          <a:xfrm>
            <a:off x="1042892" y="5476914"/>
            <a:ext cx="3569882" cy="356529"/>
          </a:xfrm>
        </p:spPr>
        <p:txBody>
          <a:bodyPr anchor="t" anchorCtr="0">
            <a:normAutofit/>
          </a:bodyPr>
          <a:lstStyle>
            <a:lvl1pPr marL="0" indent="0">
              <a:spcBef>
                <a:spcPts val="0"/>
              </a:spcBef>
              <a:spcAft>
                <a:spcPts val="0"/>
              </a:spcAft>
              <a:buNone/>
              <a:defRPr sz="1400" b="0" i="0">
                <a:latin typeface="Helvetica Light" panose="020B0403020202020204" pitchFamily="34" charset="0"/>
              </a:defRPr>
            </a:lvl1pPr>
            <a:lvl2pPr marL="324000" indent="0">
              <a:spcBef>
                <a:spcPts val="0"/>
              </a:spcBef>
              <a:spcAft>
                <a:spcPts val="0"/>
              </a:spcAft>
              <a:buNone/>
              <a:defRPr sz="1200"/>
            </a:lvl2pPr>
            <a:lvl3pPr marL="630000" indent="0">
              <a:buNone/>
              <a:defRPr/>
            </a:lvl3pPr>
            <a:lvl4pPr marL="1008000" indent="0">
              <a:buNone/>
              <a:defRPr/>
            </a:lvl4pPr>
            <a:lvl5pPr marL="1368000" indent="0">
              <a:buNone/>
              <a:defRPr/>
            </a:lvl5pPr>
          </a:lstStyle>
          <a:p>
            <a:pPr lvl="0"/>
            <a:r>
              <a:rPr lang="en-US" dirty="0"/>
              <a:t>Office Phone</a:t>
            </a:r>
            <a:endParaRPr lang="en-CA" dirty="0"/>
          </a:p>
        </p:txBody>
      </p:sp>
      <p:sp>
        <p:nvSpPr>
          <p:cNvPr id="28" name="Text Placeholder 22">
            <a:extLst>
              <a:ext uri="{FF2B5EF4-FFF2-40B4-BE49-F238E27FC236}">
                <a16:creationId xmlns:a16="http://schemas.microsoft.com/office/drawing/2014/main" id="{57D16131-B565-4912-BB26-163E804EE975}"/>
              </a:ext>
            </a:extLst>
          </p:cNvPr>
          <p:cNvSpPr>
            <a:spLocks noGrp="1"/>
          </p:cNvSpPr>
          <p:nvPr>
            <p:ph type="body" sz="quarter" idx="13" hasCustomPrompt="1"/>
          </p:nvPr>
        </p:nvSpPr>
        <p:spPr>
          <a:xfrm>
            <a:off x="1042892" y="5865362"/>
            <a:ext cx="3569882" cy="356529"/>
          </a:xfrm>
        </p:spPr>
        <p:txBody>
          <a:bodyPr anchor="t" anchorCtr="0">
            <a:normAutofit/>
          </a:bodyPr>
          <a:lstStyle>
            <a:lvl1pPr marL="0" indent="0">
              <a:spcBef>
                <a:spcPts val="0"/>
              </a:spcBef>
              <a:spcAft>
                <a:spcPts val="0"/>
              </a:spcAft>
              <a:buNone/>
              <a:defRPr sz="1400" b="0" i="0">
                <a:latin typeface="Helvetica Light" panose="020B0403020202020204" pitchFamily="34" charset="0"/>
              </a:defRPr>
            </a:lvl1pPr>
            <a:lvl2pPr marL="324000" indent="0">
              <a:spcBef>
                <a:spcPts val="0"/>
              </a:spcBef>
              <a:spcAft>
                <a:spcPts val="0"/>
              </a:spcAft>
              <a:buNone/>
              <a:defRPr sz="1200"/>
            </a:lvl2pPr>
            <a:lvl3pPr marL="630000" indent="0">
              <a:buNone/>
              <a:defRPr/>
            </a:lvl3pPr>
            <a:lvl4pPr marL="1008000" indent="0">
              <a:buNone/>
              <a:defRPr/>
            </a:lvl4pPr>
            <a:lvl5pPr marL="1368000" indent="0">
              <a:buNone/>
              <a:defRPr/>
            </a:lvl5pPr>
          </a:lstStyle>
          <a:p>
            <a:pPr lvl="0"/>
            <a:r>
              <a:rPr lang="en-US" dirty="0"/>
              <a:t>Mobile Phone</a:t>
            </a:r>
            <a:endParaRPr lang="en-CA" dirty="0"/>
          </a:p>
        </p:txBody>
      </p:sp>
      <p:pic>
        <p:nvPicPr>
          <p:cNvPr id="29" name="Graphic 28" descr="Telephone">
            <a:extLst>
              <a:ext uri="{FF2B5EF4-FFF2-40B4-BE49-F238E27FC236}">
                <a16:creationId xmlns:a16="http://schemas.microsoft.com/office/drawing/2014/main" id="{D8C28F3E-533C-4511-9A5F-0019E14DA8AE}"/>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35676" y="5453259"/>
            <a:ext cx="393700" cy="393700"/>
          </a:xfrm>
          <a:prstGeom prst="rect">
            <a:avLst/>
          </a:prstGeom>
        </p:spPr>
      </p:pic>
      <p:pic>
        <p:nvPicPr>
          <p:cNvPr id="30" name="Graphic 29" descr="Smart Phone">
            <a:extLst>
              <a:ext uri="{FF2B5EF4-FFF2-40B4-BE49-F238E27FC236}">
                <a16:creationId xmlns:a16="http://schemas.microsoft.com/office/drawing/2014/main" id="{22F84258-4EB6-4E19-A50F-03BCF91894D7}"/>
              </a:ext>
            </a:extLst>
          </p:cNvPr>
          <p:cNvPicPr>
            <a:picLocks noChangeAspect="1"/>
          </p:cNvPicPr>
          <p:nvPr userDrawn="1"/>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635676" y="5828191"/>
            <a:ext cx="393700" cy="393700"/>
          </a:xfrm>
          <a:prstGeom prst="rect">
            <a:avLst/>
          </a:prstGeom>
        </p:spPr>
      </p:pic>
      <p:sp>
        <p:nvSpPr>
          <p:cNvPr id="31" name="Text Placeholder 14">
            <a:extLst>
              <a:ext uri="{FF2B5EF4-FFF2-40B4-BE49-F238E27FC236}">
                <a16:creationId xmlns:a16="http://schemas.microsoft.com/office/drawing/2014/main" id="{1BAEE82B-CDEF-46B6-8442-D4DCF039993F}"/>
              </a:ext>
            </a:extLst>
          </p:cNvPr>
          <p:cNvSpPr>
            <a:spLocks noGrp="1"/>
          </p:cNvSpPr>
          <p:nvPr>
            <p:ph type="body" sz="quarter" idx="14" hasCustomPrompt="1"/>
          </p:nvPr>
        </p:nvSpPr>
        <p:spPr>
          <a:xfrm>
            <a:off x="407795" y="4203802"/>
            <a:ext cx="4638831" cy="285750"/>
          </a:xfrm>
        </p:spPr>
        <p:txBody>
          <a:bodyPr>
            <a:noAutofit/>
          </a:bodyPr>
          <a:lstStyle>
            <a:lvl1pPr marL="0" indent="0">
              <a:buNone/>
              <a:defRPr sz="1600" b="0" i="0">
                <a:latin typeface="Helvetica Light" panose="020B0403020202020204" pitchFamily="34" charset="0"/>
              </a:defRPr>
            </a:lvl1pPr>
          </a:lstStyle>
          <a:p>
            <a:pPr lvl="0"/>
            <a:r>
              <a:rPr lang="en-US" dirty="0"/>
              <a:t>PRESENTER TITLE</a:t>
            </a:r>
            <a:endParaRPr lang="en-CA" dirty="0"/>
          </a:p>
        </p:txBody>
      </p:sp>
      <p:pic>
        <p:nvPicPr>
          <p:cNvPr id="32" name="Graphic 31" descr="Internet">
            <a:extLst>
              <a:ext uri="{FF2B5EF4-FFF2-40B4-BE49-F238E27FC236}">
                <a16:creationId xmlns:a16="http://schemas.microsoft.com/office/drawing/2014/main" id="{09F6AD32-1427-468B-9DFE-4E057A43866B}"/>
              </a:ext>
            </a:extLst>
          </p:cNvPr>
          <p:cNvPicPr>
            <a:picLocks noChangeAspect="1"/>
          </p:cNvPicPr>
          <p:nvPr userDrawn="1"/>
        </p:nvPicPr>
        <p:blipFill>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p:blipFill>
        <p:spPr>
          <a:xfrm>
            <a:off x="635676" y="6232433"/>
            <a:ext cx="393700" cy="393700"/>
          </a:xfrm>
          <a:prstGeom prst="rect">
            <a:avLst/>
          </a:prstGeom>
        </p:spPr>
      </p:pic>
      <p:sp>
        <p:nvSpPr>
          <p:cNvPr id="34" name="TextBox 33">
            <a:extLst>
              <a:ext uri="{FF2B5EF4-FFF2-40B4-BE49-F238E27FC236}">
                <a16:creationId xmlns:a16="http://schemas.microsoft.com/office/drawing/2014/main" id="{E528E2DF-506B-43AE-98F3-01C8886EF8F8}"/>
              </a:ext>
            </a:extLst>
          </p:cNvPr>
          <p:cNvSpPr txBox="1"/>
          <p:nvPr userDrawn="1"/>
        </p:nvSpPr>
        <p:spPr>
          <a:xfrm>
            <a:off x="1029376" y="6275613"/>
            <a:ext cx="3396507" cy="307777"/>
          </a:xfrm>
          <a:prstGeom prst="rect">
            <a:avLst/>
          </a:prstGeom>
          <a:noFill/>
        </p:spPr>
        <p:txBody>
          <a:bodyPr wrap="none" rtlCol="0">
            <a:spAutoFit/>
          </a:bodyPr>
          <a:lstStyle/>
          <a:p>
            <a:r>
              <a:rPr lang="en-US" sz="1400" b="1" dirty="0">
                <a:solidFill>
                  <a:schemeClr val="tx1"/>
                </a:solidFill>
                <a:latin typeface="Helvetica" pitchFamily="2" charset="0"/>
                <a:cs typeface="Calibri Light" panose="020F0302020204030204" pitchFamily="34" charset="0"/>
              </a:rPr>
              <a:t>WWW.GATEKEEPER-SYSTEMS.COM</a:t>
            </a:r>
            <a:endParaRPr lang="en-CA" sz="1400" b="1" dirty="0">
              <a:solidFill>
                <a:schemeClr val="tx1"/>
              </a:solidFill>
              <a:latin typeface="Helvetica" pitchFamily="2" charset="0"/>
              <a:cs typeface="Calibri Light" panose="020F0302020204030204" pitchFamily="34" charset="0"/>
            </a:endParaRPr>
          </a:p>
        </p:txBody>
      </p:sp>
      <p:sp>
        <p:nvSpPr>
          <p:cNvPr id="21" name="Rectangle 20">
            <a:extLst>
              <a:ext uri="{FF2B5EF4-FFF2-40B4-BE49-F238E27FC236}">
                <a16:creationId xmlns:a16="http://schemas.microsoft.com/office/drawing/2014/main" id="{2BB25F48-952D-B640-9B37-D254BAFDEE74}"/>
              </a:ext>
            </a:extLst>
          </p:cNvPr>
          <p:cNvSpPr/>
          <p:nvPr userDrawn="1"/>
        </p:nvSpPr>
        <p:spPr>
          <a:xfrm>
            <a:off x="-1" y="-2624"/>
            <a:ext cx="8163466" cy="36512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2" name="Rectangle 21">
            <a:extLst>
              <a:ext uri="{FF2B5EF4-FFF2-40B4-BE49-F238E27FC236}">
                <a16:creationId xmlns:a16="http://schemas.microsoft.com/office/drawing/2014/main" id="{7FCF4F27-E298-C440-8356-77C516D70520}"/>
              </a:ext>
            </a:extLst>
          </p:cNvPr>
          <p:cNvSpPr/>
          <p:nvPr userDrawn="1"/>
        </p:nvSpPr>
        <p:spPr>
          <a:xfrm>
            <a:off x="8163465" y="-2624"/>
            <a:ext cx="4028535" cy="36512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id="{33CD5235-BC14-BA49-8D6F-D132AACF933F}"/>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386848" y="1294126"/>
            <a:ext cx="5921557" cy="513050"/>
          </a:xfrm>
          <a:prstGeom prst="rect">
            <a:avLst/>
          </a:prstGeom>
        </p:spPr>
      </p:pic>
      <p:sp>
        <p:nvSpPr>
          <p:cNvPr id="19" name="Text Placeholder 22">
            <a:extLst>
              <a:ext uri="{FF2B5EF4-FFF2-40B4-BE49-F238E27FC236}">
                <a16:creationId xmlns:a16="http://schemas.microsoft.com/office/drawing/2014/main" id="{F5FC03E7-CB99-D24E-A96E-8D5E49FB3B5D}"/>
              </a:ext>
            </a:extLst>
          </p:cNvPr>
          <p:cNvSpPr>
            <a:spLocks noGrp="1"/>
          </p:cNvSpPr>
          <p:nvPr>
            <p:ph type="body" sz="quarter" idx="15" hasCustomPrompt="1"/>
          </p:nvPr>
        </p:nvSpPr>
        <p:spPr>
          <a:xfrm>
            <a:off x="1042892" y="4736384"/>
            <a:ext cx="3569882" cy="356529"/>
          </a:xfrm>
        </p:spPr>
        <p:txBody>
          <a:bodyPr anchor="t" anchorCtr="0">
            <a:normAutofit/>
          </a:bodyPr>
          <a:lstStyle>
            <a:lvl1pPr marL="0" indent="0">
              <a:spcBef>
                <a:spcPts val="0"/>
              </a:spcBef>
              <a:spcAft>
                <a:spcPts val="0"/>
              </a:spcAft>
              <a:buNone/>
              <a:defRPr sz="1400" b="0" i="0">
                <a:latin typeface="Helvetica Light" panose="020B0403020202020204" pitchFamily="34" charset="0"/>
              </a:defRPr>
            </a:lvl1pPr>
            <a:lvl2pPr marL="324000" indent="0">
              <a:spcBef>
                <a:spcPts val="0"/>
              </a:spcBef>
              <a:spcAft>
                <a:spcPts val="0"/>
              </a:spcAft>
              <a:buNone/>
              <a:defRPr sz="1200"/>
            </a:lvl2pPr>
            <a:lvl3pPr marL="630000" indent="0">
              <a:buNone/>
              <a:defRPr/>
            </a:lvl3pPr>
            <a:lvl4pPr marL="1008000" indent="0">
              <a:buNone/>
              <a:defRPr/>
            </a:lvl4pPr>
            <a:lvl5pPr marL="1368000" indent="0">
              <a:buNone/>
              <a:defRPr/>
            </a:lvl5pPr>
          </a:lstStyle>
          <a:p>
            <a:pPr lvl="0"/>
            <a:r>
              <a:rPr lang="en-US" dirty="0"/>
              <a:t>Date</a:t>
            </a:r>
            <a:endParaRPr lang="en-CA" dirty="0"/>
          </a:p>
        </p:txBody>
      </p:sp>
      <p:pic>
        <p:nvPicPr>
          <p:cNvPr id="8" name="Picture 7">
            <a:extLst>
              <a:ext uri="{FF2B5EF4-FFF2-40B4-BE49-F238E27FC236}">
                <a16:creationId xmlns:a16="http://schemas.microsoft.com/office/drawing/2014/main" id="{F8534858-3F9B-794D-95B5-096B9C188682}"/>
              </a:ext>
            </a:extLst>
          </p:cNvPr>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669970" y="4746359"/>
            <a:ext cx="323288" cy="323288"/>
          </a:xfrm>
          <a:prstGeom prst="rect">
            <a:avLst/>
          </a:prstGeom>
        </p:spPr>
      </p:pic>
      <p:sp>
        <p:nvSpPr>
          <p:cNvPr id="35" name="Slide Number Placeholder 6">
            <a:extLst>
              <a:ext uri="{FF2B5EF4-FFF2-40B4-BE49-F238E27FC236}">
                <a16:creationId xmlns:a16="http://schemas.microsoft.com/office/drawing/2014/main" id="{7F36165A-4B8F-AD4F-BBD1-D8950737F734}"/>
              </a:ext>
            </a:extLst>
          </p:cNvPr>
          <p:cNvSpPr>
            <a:spLocks noGrp="1"/>
          </p:cNvSpPr>
          <p:nvPr>
            <p:ph type="sldNum" sz="quarter" idx="4"/>
          </p:nvPr>
        </p:nvSpPr>
        <p:spPr>
          <a:xfrm>
            <a:off x="11343098" y="6337572"/>
            <a:ext cx="848902" cy="365125"/>
          </a:xfrm>
          <a:prstGeom prst="rect">
            <a:avLst/>
          </a:prstGeom>
        </p:spPr>
        <p:txBody>
          <a:bodyPr vert="horz" lIns="91440" tIns="45720" rIns="91440" bIns="45720" rtlCol="0" anchor="ctr"/>
          <a:lstStyle>
            <a:lvl1pPr algn="r">
              <a:defRPr sz="1800">
                <a:solidFill>
                  <a:schemeClr val="tx1">
                    <a:tint val="75000"/>
                  </a:schemeClr>
                </a:solidFill>
                <a:latin typeface="Helvetica" pitchFamily="2" charset="0"/>
              </a:defRPr>
            </a:lvl1pPr>
          </a:lstStyle>
          <a:p>
            <a:fld id="{78B70B86-85C2-EF4D-AAB7-417F7A93D158}" type="slidenum">
              <a:rPr lang="en-US" smtClean="0"/>
              <a:pPr/>
              <a:t>‹#›</a:t>
            </a:fld>
            <a:endParaRPr lang="en-US" dirty="0"/>
          </a:p>
        </p:txBody>
      </p:sp>
    </p:spTree>
    <p:extLst>
      <p:ext uri="{BB962C8B-B14F-4D97-AF65-F5344CB8AC3E}">
        <p14:creationId xmlns:p14="http://schemas.microsoft.com/office/powerpoint/2010/main" val="126271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no landline)">
    <p:spTree>
      <p:nvGrpSpPr>
        <p:cNvPr id="1" name=""/>
        <p:cNvGrpSpPr/>
        <p:nvPr/>
      </p:nvGrpSpPr>
      <p:grpSpPr>
        <a:xfrm>
          <a:off x="0" y="0"/>
          <a:ext cx="0" cy="0"/>
          <a:chOff x="0" y="0"/>
          <a:chExt cx="0" cy="0"/>
        </a:xfrm>
      </p:grpSpPr>
      <p:sp>
        <p:nvSpPr>
          <p:cNvPr id="7" name="Rectangle 6"/>
          <p:cNvSpPr/>
          <p:nvPr userDrawn="1"/>
        </p:nvSpPr>
        <p:spPr>
          <a:xfrm>
            <a:off x="4612774" y="349669"/>
            <a:ext cx="7597470" cy="6518007"/>
          </a:xfrm>
          <a:custGeom>
            <a:avLst/>
            <a:gdLst>
              <a:gd name="connsiteX0" fmla="*/ 0 w 5646287"/>
              <a:gd name="connsiteY0" fmla="*/ 0 h 965567"/>
              <a:gd name="connsiteX1" fmla="*/ 5646287 w 5646287"/>
              <a:gd name="connsiteY1" fmla="*/ 0 h 965567"/>
              <a:gd name="connsiteX2" fmla="*/ 5646287 w 5646287"/>
              <a:gd name="connsiteY2" fmla="*/ 965567 h 965567"/>
              <a:gd name="connsiteX3" fmla="*/ 0 w 5646287"/>
              <a:gd name="connsiteY3" fmla="*/ 965567 h 965567"/>
              <a:gd name="connsiteX4" fmla="*/ 0 w 5646287"/>
              <a:gd name="connsiteY4" fmla="*/ 0 h 965567"/>
              <a:gd name="connsiteX0" fmla="*/ 1803400 w 7449687"/>
              <a:gd name="connsiteY0" fmla="*/ 0 h 6426567"/>
              <a:gd name="connsiteX1" fmla="*/ 7449687 w 7449687"/>
              <a:gd name="connsiteY1" fmla="*/ 0 h 6426567"/>
              <a:gd name="connsiteX2" fmla="*/ 7449687 w 7449687"/>
              <a:gd name="connsiteY2" fmla="*/ 965567 h 6426567"/>
              <a:gd name="connsiteX3" fmla="*/ 0 w 7449687"/>
              <a:gd name="connsiteY3" fmla="*/ 6426567 h 6426567"/>
              <a:gd name="connsiteX4" fmla="*/ 1803400 w 7449687"/>
              <a:gd name="connsiteY4" fmla="*/ 0 h 6426567"/>
              <a:gd name="connsiteX0" fmla="*/ 1803400 w 7449687"/>
              <a:gd name="connsiteY0" fmla="*/ 0 h 6426567"/>
              <a:gd name="connsiteX1" fmla="*/ 7449687 w 7449687"/>
              <a:gd name="connsiteY1" fmla="*/ 0 h 6426567"/>
              <a:gd name="connsiteX2" fmla="*/ 7436987 w 7449687"/>
              <a:gd name="connsiteY2" fmla="*/ 6350367 h 6426567"/>
              <a:gd name="connsiteX3" fmla="*/ 0 w 7449687"/>
              <a:gd name="connsiteY3" fmla="*/ 6426567 h 6426567"/>
              <a:gd name="connsiteX4" fmla="*/ 1803400 w 7449687"/>
              <a:gd name="connsiteY4" fmla="*/ 0 h 6426567"/>
              <a:gd name="connsiteX0" fmla="*/ 3479800 w 7449687"/>
              <a:gd name="connsiteY0" fmla="*/ 12700 h 6426567"/>
              <a:gd name="connsiteX1" fmla="*/ 7449687 w 7449687"/>
              <a:gd name="connsiteY1" fmla="*/ 0 h 6426567"/>
              <a:gd name="connsiteX2" fmla="*/ 7436987 w 7449687"/>
              <a:gd name="connsiteY2" fmla="*/ 6350367 h 6426567"/>
              <a:gd name="connsiteX3" fmla="*/ 0 w 7449687"/>
              <a:gd name="connsiteY3" fmla="*/ 6426567 h 6426567"/>
              <a:gd name="connsiteX4" fmla="*/ 3479800 w 7449687"/>
              <a:gd name="connsiteY4" fmla="*/ 12700 h 6426567"/>
              <a:gd name="connsiteX0" fmla="*/ 2660650 w 7449687"/>
              <a:gd name="connsiteY0" fmla="*/ 0 h 6451967"/>
              <a:gd name="connsiteX1" fmla="*/ 7449687 w 7449687"/>
              <a:gd name="connsiteY1" fmla="*/ 25400 h 6451967"/>
              <a:gd name="connsiteX2" fmla="*/ 7436987 w 7449687"/>
              <a:gd name="connsiteY2" fmla="*/ 6375767 h 6451967"/>
              <a:gd name="connsiteX3" fmla="*/ 0 w 7449687"/>
              <a:gd name="connsiteY3" fmla="*/ 6451967 h 6451967"/>
              <a:gd name="connsiteX4" fmla="*/ 2660650 w 7449687"/>
              <a:gd name="connsiteY4" fmla="*/ 0 h 6451967"/>
              <a:gd name="connsiteX0" fmla="*/ 3441700 w 7449687"/>
              <a:gd name="connsiteY0" fmla="*/ 12700 h 6426567"/>
              <a:gd name="connsiteX1" fmla="*/ 7449687 w 7449687"/>
              <a:gd name="connsiteY1" fmla="*/ 0 h 6426567"/>
              <a:gd name="connsiteX2" fmla="*/ 7436987 w 7449687"/>
              <a:gd name="connsiteY2" fmla="*/ 6350367 h 6426567"/>
              <a:gd name="connsiteX3" fmla="*/ 0 w 7449687"/>
              <a:gd name="connsiteY3" fmla="*/ 6426567 h 6426567"/>
              <a:gd name="connsiteX4" fmla="*/ 3441700 w 7449687"/>
              <a:gd name="connsiteY4" fmla="*/ 12700 h 6426567"/>
              <a:gd name="connsiteX0" fmla="*/ 3422650 w 7449687"/>
              <a:gd name="connsiteY0" fmla="*/ 17463 h 6426567"/>
              <a:gd name="connsiteX1" fmla="*/ 7449687 w 7449687"/>
              <a:gd name="connsiteY1" fmla="*/ 0 h 6426567"/>
              <a:gd name="connsiteX2" fmla="*/ 7436987 w 7449687"/>
              <a:gd name="connsiteY2" fmla="*/ 6350367 h 6426567"/>
              <a:gd name="connsiteX3" fmla="*/ 0 w 7449687"/>
              <a:gd name="connsiteY3" fmla="*/ 6426567 h 6426567"/>
              <a:gd name="connsiteX4" fmla="*/ 3422650 w 7449687"/>
              <a:gd name="connsiteY4" fmla="*/ 17463 h 6426567"/>
              <a:gd name="connsiteX0" fmla="*/ 3422650 w 7449687"/>
              <a:gd name="connsiteY0" fmla="*/ 17463 h 6369417"/>
              <a:gd name="connsiteX1" fmla="*/ 7449687 w 7449687"/>
              <a:gd name="connsiteY1" fmla="*/ 0 h 6369417"/>
              <a:gd name="connsiteX2" fmla="*/ 7436987 w 7449687"/>
              <a:gd name="connsiteY2" fmla="*/ 6350367 h 6369417"/>
              <a:gd name="connsiteX3" fmla="*/ 0 w 7449687"/>
              <a:gd name="connsiteY3" fmla="*/ 6369417 h 6369417"/>
              <a:gd name="connsiteX4" fmla="*/ 3422650 w 7449687"/>
              <a:gd name="connsiteY4" fmla="*/ 17463 h 6369417"/>
              <a:gd name="connsiteX0" fmla="*/ 3422650 w 7449687"/>
              <a:gd name="connsiteY0" fmla="*/ 17463 h 6388467"/>
              <a:gd name="connsiteX1" fmla="*/ 7449687 w 7449687"/>
              <a:gd name="connsiteY1" fmla="*/ 0 h 6388467"/>
              <a:gd name="connsiteX2" fmla="*/ 7436987 w 7449687"/>
              <a:gd name="connsiteY2" fmla="*/ 6388467 h 6388467"/>
              <a:gd name="connsiteX3" fmla="*/ 0 w 7449687"/>
              <a:gd name="connsiteY3" fmla="*/ 6369417 h 6388467"/>
              <a:gd name="connsiteX4" fmla="*/ 3422650 w 7449687"/>
              <a:gd name="connsiteY4" fmla="*/ 17463 h 6388467"/>
              <a:gd name="connsiteX0" fmla="*/ 3552190 w 7579227"/>
              <a:gd name="connsiteY0" fmla="*/ 17463 h 6514197"/>
              <a:gd name="connsiteX1" fmla="*/ 7579227 w 7579227"/>
              <a:gd name="connsiteY1" fmla="*/ 0 h 6514197"/>
              <a:gd name="connsiteX2" fmla="*/ 7566527 w 7579227"/>
              <a:gd name="connsiteY2" fmla="*/ 6388467 h 6514197"/>
              <a:gd name="connsiteX3" fmla="*/ 0 w 7579227"/>
              <a:gd name="connsiteY3" fmla="*/ 6514197 h 6514197"/>
              <a:gd name="connsiteX4" fmla="*/ 3552190 w 7579227"/>
              <a:gd name="connsiteY4" fmla="*/ 17463 h 6514197"/>
              <a:gd name="connsiteX0" fmla="*/ 3552190 w 7579227"/>
              <a:gd name="connsiteY0" fmla="*/ 17463 h 6518007"/>
              <a:gd name="connsiteX1" fmla="*/ 7579227 w 7579227"/>
              <a:gd name="connsiteY1" fmla="*/ 0 h 6518007"/>
              <a:gd name="connsiteX2" fmla="*/ 7558907 w 7579227"/>
              <a:gd name="connsiteY2" fmla="*/ 6518007 h 6518007"/>
              <a:gd name="connsiteX3" fmla="*/ 0 w 7579227"/>
              <a:gd name="connsiteY3" fmla="*/ 6514197 h 6518007"/>
              <a:gd name="connsiteX4" fmla="*/ 3552190 w 7579227"/>
              <a:gd name="connsiteY4" fmla="*/ 17463 h 6518007"/>
              <a:gd name="connsiteX0" fmla="*/ 3552190 w 7597470"/>
              <a:gd name="connsiteY0" fmla="*/ 17463 h 6518007"/>
              <a:gd name="connsiteX1" fmla="*/ 7579227 w 7597470"/>
              <a:gd name="connsiteY1" fmla="*/ 0 h 6518007"/>
              <a:gd name="connsiteX2" fmla="*/ 7597007 w 7597470"/>
              <a:gd name="connsiteY2" fmla="*/ 6518007 h 6518007"/>
              <a:gd name="connsiteX3" fmla="*/ 0 w 7597470"/>
              <a:gd name="connsiteY3" fmla="*/ 6514197 h 6518007"/>
              <a:gd name="connsiteX4" fmla="*/ 3552190 w 7597470"/>
              <a:gd name="connsiteY4" fmla="*/ 17463 h 6518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7470" h="6518007">
                <a:moveTo>
                  <a:pt x="3552190" y="17463"/>
                </a:moveTo>
                <a:lnTo>
                  <a:pt x="7579227" y="0"/>
                </a:lnTo>
                <a:cubicBezTo>
                  <a:pt x="7574994" y="2116789"/>
                  <a:pt x="7601240" y="4401218"/>
                  <a:pt x="7597007" y="6518007"/>
                </a:cubicBezTo>
                <a:lnTo>
                  <a:pt x="0" y="6514197"/>
                </a:lnTo>
                <a:lnTo>
                  <a:pt x="3552190" y="17463"/>
                </a:lnTo>
                <a:close/>
              </a:path>
            </a:pathLst>
          </a:custGeom>
          <a:solidFill>
            <a:srgbClr val="FBD80F"/>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ctrTitle" hasCustomPrompt="1"/>
          </p:nvPr>
        </p:nvSpPr>
        <p:spPr>
          <a:xfrm>
            <a:off x="409574" y="2401648"/>
            <a:ext cx="4986956" cy="1475013"/>
          </a:xfrm>
          <a:effectLst/>
        </p:spPr>
        <p:txBody>
          <a:bodyPr anchor="b">
            <a:normAutofit/>
          </a:bodyPr>
          <a:lstStyle>
            <a:lvl1pPr>
              <a:defRPr sz="3600" b="1">
                <a:solidFill>
                  <a:schemeClr val="tx1"/>
                </a:solidFill>
                <a:latin typeface="Helvetica" pitchFamily="2" charset="0"/>
              </a:defRPr>
            </a:lvl1pPr>
          </a:lstStyle>
          <a:p>
            <a:r>
              <a:rPr lang="en-US" dirty="0"/>
              <a:t>Click to edit title</a:t>
            </a:r>
          </a:p>
        </p:txBody>
      </p:sp>
      <p:sp>
        <p:nvSpPr>
          <p:cNvPr id="3" name="Subtitle 2"/>
          <p:cNvSpPr>
            <a:spLocks noGrp="1"/>
          </p:cNvSpPr>
          <p:nvPr>
            <p:ph type="subTitle" idx="1" hasCustomPrompt="1"/>
          </p:nvPr>
        </p:nvSpPr>
        <p:spPr>
          <a:xfrm>
            <a:off x="409992" y="4121559"/>
            <a:ext cx="4638832" cy="362455"/>
          </a:xfrm>
        </p:spPr>
        <p:txBody>
          <a:bodyPr anchor="t">
            <a:normAutofit/>
          </a:bodyPr>
          <a:lstStyle>
            <a:lvl1pPr marL="0" indent="0" algn="l">
              <a:buNone/>
              <a:defRPr sz="1600" b="1" cap="all">
                <a:solidFill>
                  <a:schemeClr val="accent2"/>
                </a:solidFill>
                <a:latin typeface="Helvetica"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NAME</a:t>
            </a:r>
          </a:p>
        </p:txBody>
      </p:sp>
      <p:sp>
        <p:nvSpPr>
          <p:cNvPr id="14" name="Picture Placeholder 13">
            <a:extLst>
              <a:ext uri="{FF2B5EF4-FFF2-40B4-BE49-F238E27FC236}">
                <a16:creationId xmlns:a16="http://schemas.microsoft.com/office/drawing/2014/main" id="{CA025CC6-D3F2-4F0E-BEAC-671637D44E11}"/>
              </a:ext>
            </a:extLst>
          </p:cNvPr>
          <p:cNvSpPr>
            <a:spLocks noGrp="1"/>
          </p:cNvSpPr>
          <p:nvPr>
            <p:ph type="pic" sz="quarter" idx="10"/>
          </p:nvPr>
        </p:nvSpPr>
        <p:spPr>
          <a:xfrm>
            <a:off x="4843367" y="330469"/>
            <a:ext cx="7427596" cy="6524625"/>
          </a:xfrm>
          <a:custGeom>
            <a:avLst/>
            <a:gdLst>
              <a:gd name="connsiteX0" fmla="*/ 0 w 2816225"/>
              <a:gd name="connsiteY0" fmla="*/ 0 h 2781300"/>
              <a:gd name="connsiteX1" fmla="*/ 2352666 w 2816225"/>
              <a:gd name="connsiteY1" fmla="*/ 0 h 2781300"/>
              <a:gd name="connsiteX2" fmla="*/ 2816225 w 2816225"/>
              <a:gd name="connsiteY2" fmla="*/ 463559 h 2781300"/>
              <a:gd name="connsiteX3" fmla="*/ 2816225 w 2816225"/>
              <a:gd name="connsiteY3" fmla="*/ 2781300 h 2781300"/>
              <a:gd name="connsiteX4" fmla="*/ 2816225 w 2816225"/>
              <a:gd name="connsiteY4" fmla="*/ 2781300 h 2781300"/>
              <a:gd name="connsiteX5" fmla="*/ 463559 w 2816225"/>
              <a:gd name="connsiteY5" fmla="*/ 2781300 h 2781300"/>
              <a:gd name="connsiteX6" fmla="*/ 0 w 2816225"/>
              <a:gd name="connsiteY6" fmla="*/ 2317741 h 2781300"/>
              <a:gd name="connsiteX7" fmla="*/ 0 w 2816225"/>
              <a:gd name="connsiteY7" fmla="*/ 0 h 2781300"/>
              <a:gd name="connsiteX0" fmla="*/ 1422400 w 2816225"/>
              <a:gd name="connsiteY0" fmla="*/ 0 h 2794000"/>
              <a:gd name="connsiteX1" fmla="*/ 2352666 w 2816225"/>
              <a:gd name="connsiteY1" fmla="*/ 12700 h 2794000"/>
              <a:gd name="connsiteX2" fmla="*/ 2816225 w 2816225"/>
              <a:gd name="connsiteY2" fmla="*/ 476259 h 2794000"/>
              <a:gd name="connsiteX3" fmla="*/ 2816225 w 2816225"/>
              <a:gd name="connsiteY3" fmla="*/ 2794000 h 2794000"/>
              <a:gd name="connsiteX4" fmla="*/ 2816225 w 2816225"/>
              <a:gd name="connsiteY4" fmla="*/ 2794000 h 2794000"/>
              <a:gd name="connsiteX5" fmla="*/ 463559 w 2816225"/>
              <a:gd name="connsiteY5" fmla="*/ 2794000 h 2794000"/>
              <a:gd name="connsiteX6" fmla="*/ 0 w 2816225"/>
              <a:gd name="connsiteY6" fmla="*/ 2330441 h 2794000"/>
              <a:gd name="connsiteX7" fmla="*/ 1422400 w 2816225"/>
              <a:gd name="connsiteY7" fmla="*/ 0 h 2794000"/>
              <a:gd name="connsiteX0" fmla="*/ 1803400 w 3197225"/>
              <a:gd name="connsiteY0" fmla="*/ 0 h 2800341"/>
              <a:gd name="connsiteX1" fmla="*/ 2733666 w 3197225"/>
              <a:gd name="connsiteY1" fmla="*/ 12700 h 2800341"/>
              <a:gd name="connsiteX2" fmla="*/ 3197225 w 3197225"/>
              <a:gd name="connsiteY2" fmla="*/ 476259 h 2800341"/>
              <a:gd name="connsiteX3" fmla="*/ 3197225 w 3197225"/>
              <a:gd name="connsiteY3" fmla="*/ 2794000 h 2800341"/>
              <a:gd name="connsiteX4" fmla="*/ 3197225 w 3197225"/>
              <a:gd name="connsiteY4" fmla="*/ 2794000 h 2800341"/>
              <a:gd name="connsiteX5" fmla="*/ 844559 w 3197225"/>
              <a:gd name="connsiteY5" fmla="*/ 2794000 h 2800341"/>
              <a:gd name="connsiteX6" fmla="*/ 0 w 3197225"/>
              <a:gd name="connsiteY6" fmla="*/ 2800341 h 2800341"/>
              <a:gd name="connsiteX7" fmla="*/ 1803400 w 3197225"/>
              <a:gd name="connsiteY7" fmla="*/ 0 h 2800341"/>
              <a:gd name="connsiteX0" fmla="*/ 1803400 w 3197225"/>
              <a:gd name="connsiteY0" fmla="*/ 0 h 2800341"/>
              <a:gd name="connsiteX1" fmla="*/ 2733666 w 3197225"/>
              <a:gd name="connsiteY1" fmla="*/ 12700 h 2800341"/>
              <a:gd name="connsiteX2" fmla="*/ 3197225 w 3197225"/>
              <a:gd name="connsiteY2" fmla="*/ 2794000 h 2800341"/>
              <a:gd name="connsiteX3" fmla="*/ 3197225 w 3197225"/>
              <a:gd name="connsiteY3" fmla="*/ 2794000 h 2800341"/>
              <a:gd name="connsiteX4" fmla="*/ 844559 w 3197225"/>
              <a:gd name="connsiteY4" fmla="*/ 2794000 h 2800341"/>
              <a:gd name="connsiteX5" fmla="*/ 0 w 3197225"/>
              <a:gd name="connsiteY5" fmla="*/ 2800341 h 2800341"/>
              <a:gd name="connsiteX6" fmla="*/ 1803400 w 3197225"/>
              <a:gd name="connsiteY6" fmla="*/ 0 h 2800341"/>
              <a:gd name="connsiteX0" fmla="*/ 1803400 w 3197225"/>
              <a:gd name="connsiteY0" fmla="*/ 0 h 2857500"/>
              <a:gd name="connsiteX1" fmla="*/ 2733666 w 3197225"/>
              <a:gd name="connsiteY1" fmla="*/ 12700 h 2857500"/>
              <a:gd name="connsiteX2" fmla="*/ 3197225 w 3197225"/>
              <a:gd name="connsiteY2" fmla="*/ 2794000 h 2857500"/>
              <a:gd name="connsiteX3" fmla="*/ 2879725 w 3197225"/>
              <a:gd name="connsiteY3" fmla="*/ 2857500 h 2857500"/>
              <a:gd name="connsiteX4" fmla="*/ 844559 w 3197225"/>
              <a:gd name="connsiteY4" fmla="*/ 2794000 h 2857500"/>
              <a:gd name="connsiteX5" fmla="*/ 0 w 3197225"/>
              <a:gd name="connsiteY5" fmla="*/ 2800341 h 2857500"/>
              <a:gd name="connsiteX6" fmla="*/ 1803400 w 3197225"/>
              <a:gd name="connsiteY6" fmla="*/ 0 h 2857500"/>
              <a:gd name="connsiteX0" fmla="*/ 1803400 w 3197225"/>
              <a:gd name="connsiteY0" fmla="*/ 0 h 2800341"/>
              <a:gd name="connsiteX1" fmla="*/ 2733666 w 3197225"/>
              <a:gd name="connsiteY1" fmla="*/ 12700 h 2800341"/>
              <a:gd name="connsiteX2" fmla="*/ 3197225 w 3197225"/>
              <a:gd name="connsiteY2" fmla="*/ 2794000 h 2800341"/>
              <a:gd name="connsiteX3" fmla="*/ 844559 w 3197225"/>
              <a:gd name="connsiteY3" fmla="*/ 2794000 h 2800341"/>
              <a:gd name="connsiteX4" fmla="*/ 0 w 3197225"/>
              <a:gd name="connsiteY4" fmla="*/ 2800341 h 2800341"/>
              <a:gd name="connsiteX5" fmla="*/ 1803400 w 3197225"/>
              <a:gd name="connsiteY5" fmla="*/ 0 h 2800341"/>
              <a:gd name="connsiteX0" fmla="*/ 1803400 w 3197225"/>
              <a:gd name="connsiteY0" fmla="*/ 0 h 2800341"/>
              <a:gd name="connsiteX1" fmla="*/ 2733666 w 3197225"/>
              <a:gd name="connsiteY1" fmla="*/ 12700 h 2800341"/>
              <a:gd name="connsiteX2" fmla="*/ 3197225 w 3197225"/>
              <a:gd name="connsiteY2" fmla="*/ 2794000 h 2800341"/>
              <a:gd name="connsiteX3" fmla="*/ 0 w 3197225"/>
              <a:gd name="connsiteY3" fmla="*/ 2800341 h 2800341"/>
              <a:gd name="connsiteX4" fmla="*/ 1803400 w 3197225"/>
              <a:gd name="connsiteY4" fmla="*/ 0 h 2800341"/>
              <a:gd name="connsiteX0" fmla="*/ 1803400 w 3197225"/>
              <a:gd name="connsiteY0" fmla="*/ 0 h 2800341"/>
              <a:gd name="connsiteX1" fmla="*/ 3096523 w 3197225"/>
              <a:gd name="connsiteY1" fmla="*/ 27214 h 2800341"/>
              <a:gd name="connsiteX2" fmla="*/ 3197225 w 3197225"/>
              <a:gd name="connsiteY2" fmla="*/ 2794000 h 2800341"/>
              <a:gd name="connsiteX3" fmla="*/ 0 w 3197225"/>
              <a:gd name="connsiteY3" fmla="*/ 2800341 h 2800341"/>
              <a:gd name="connsiteX4" fmla="*/ 1803400 w 3197225"/>
              <a:gd name="connsiteY4" fmla="*/ 0 h 2800341"/>
              <a:gd name="connsiteX0" fmla="*/ 1803400 w 9294123"/>
              <a:gd name="connsiteY0" fmla="*/ 292100 h 3092441"/>
              <a:gd name="connsiteX1" fmla="*/ 9294123 w 9294123"/>
              <a:gd name="connsiteY1" fmla="*/ 0 h 3092441"/>
              <a:gd name="connsiteX2" fmla="*/ 3197225 w 9294123"/>
              <a:gd name="connsiteY2" fmla="*/ 3086100 h 3092441"/>
              <a:gd name="connsiteX3" fmla="*/ 0 w 9294123"/>
              <a:gd name="connsiteY3" fmla="*/ 3092441 h 3092441"/>
              <a:gd name="connsiteX4" fmla="*/ 1803400 w 9294123"/>
              <a:gd name="connsiteY4" fmla="*/ 292100 h 3092441"/>
              <a:gd name="connsiteX0" fmla="*/ 1803400 w 9294123"/>
              <a:gd name="connsiteY0" fmla="*/ 292100 h 6424386"/>
              <a:gd name="connsiteX1" fmla="*/ 9294123 w 9294123"/>
              <a:gd name="connsiteY1" fmla="*/ 0 h 6424386"/>
              <a:gd name="connsiteX2" fmla="*/ 9249683 w 9294123"/>
              <a:gd name="connsiteY2" fmla="*/ 6424386 h 6424386"/>
              <a:gd name="connsiteX3" fmla="*/ 0 w 9294123"/>
              <a:gd name="connsiteY3" fmla="*/ 3092441 h 6424386"/>
              <a:gd name="connsiteX4" fmla="*/ 1803400 w 9294123"/>
              <a:gd name="connsiteY4" fmla="*/ 292100 h 6424386"/>
              <a:gd name="connsiteX0" fmla="*/ 0 w 7490723"/>
              <a:gd name="connsiteY0" fmla="*/ 292100 h 6424386"/>
              <a:gd name="connsiteX1" fmla="*/ 7490723 w 7490723"/>
              <a:gd name="connsiteY1" fmla="*/ 0 h 6424386"/>
              <a:gd name="connsiteX2" fmla="*/ 7446283 w 7490723"/>
              <a:gd name="connsiteY2" fmla="*/ 6424386 h 6424386"/>
              <a:gd name="connsiteX3" fmla="*/ 39914 w 7490723"/>
              <a:gd name="connsiteY3" fmla="*/ 6329127 h 6424386"/>
              <a:gd name="connsiteX4" fmla="*/ 0 w 7490723"/>
              <a:gd name="connsiteY4" fmla="*/ 292100 h 6424386"/>
              <a:gd name="connsiteX0" fmla="*/ 0 w 7490723"/>
              <a:gd name="connsiteY0" fmla="*/ 292100 h 6351814"/>
              <a:gd name="connsiteX1" fmla="*/ 7490723 w 7490723"/>
              <a:gd name="connsiteY1" fmla="*/ 0 h 6351814"/>
              <a:gd name="connsiteX2" fmla="*/ 7373711 w 7490723"/>
              <a:gd name="connsiteY2" fmla="*/ 6351814 h 6351814"/>
              <a:gd name="connsiteX3" fmla="*/ 39914 w 7490723"/>
              <a:gd name="connsiteY3" fmla="*/ 6329127 h 6351814"/>
              <a:gd name="connsiteX4" fmla="*/ 0 w 7490723"/>
              <a:gd name="connsiteY4" fmla="*/ 292100 h 6351814"/>
              <a:gd name="connsiteX0" fmla="*/ 0 w 7490723"/>
              <a:gd name="connsiteY0" fmla="*/ 292100 h 6372670"/>
              <a:gd name="connsiteX1" fmla="*/ 7490723 w 7490723"/>
              <a:gd name="connsiteY1" fmla="*/ 0 h 6372670"/>
              <a:gd name="connsiteX2" fmla="*/ 7373711 w 7490723"/>
              <a:gd name="connsiteY2" fmla="*/ 6351814 h 6372670"/>
              <a:gd name="connsiteX3" fmla="*/ 54428 w 7490723"/>
              <a:gd name="connsiteY3" fmla="*/ 6372670 h 6372670"/>
              <a:gd name="connsiteX4" fmla="*/ 0 w 7490723"/>
              <a:gd name="connsiteY4" fmla="*/ 292100 h 6372670"/>
              <a:gd name="connsiteX0" fmla="*/ 3443515 w 7436295"/>
              <a:gd name="connsiteY0" fmla="*/ 1815 h 6372670"/>
              <a:gd name="connsiteX1" fmla="*/ 7436295 w 7436295"/>
              <a:gd name="connsiteY1" fmla="*/ 0 h 6372670"/>
              <a:gd name="connsiteX2" fmla="*/ 7319283 w 7436295"/>
              <a:gd name="connsiteY2" fmla="*/ 6351814 h 6372670"/>
              <a:gd name="connsiteX3" fmla="*/ 0 w 7436295"/>
              <a:gd name="connsiteY3" fmla="*/ 6372670 h 6372670"/>
              <a:gd name="connsiteX4" fmla="*/ 3443515 w 7436295"/>
              <a:gd name="connsiteY4" fmla="*/ 1815 h 6372670"/>
              <a:gd name="connsiteX0" fmla="*/ 3443515 w 7436295"/>
              <a:gd name="connsiteY0" fmla="*/ 1815 h 6372670"/>
              <a:gd name="connsiteX1" fmla="*/ 7436295 w 7436295"/>
              <a:gd name="connsiteY1" fmla="*/ 0 h 6372670"/>
              <a:gd name="connsiteX2" fmla="*/ 7420883 w 7436295"/>
              <a:gd name="connsiteY2" fmla="*/ 6351814 h 6372670"/>
              <a:gd name="connsiteX3" fmla="*/ 0 w 7436295"/>
              <a:gd name="connsiteY3" fmla="*/ 6372670 h 6372670"/>
              <a:gd name="connsiteX4" fmla="*/ 3443515 w 7436295"/>
              <a:gd name="connsiteY4" fmla="*/ 1815 h 6372670"/>
              <a:gd name="connsiteX0" fmla="*/ 3443515 w 7436295"/>
              <a:gd name="connsiteY0" fmla="*/ 0 h 6370855"/>
              <a:gd name="connsiteX1" fmla="*/ 7436295 w 7436295"/>
              <a:gd name="connsiteY1" fmla="*/ 12699 h 6370855"/>
              <a:gd name="connsiteX2" fmla="*/ 7420883 w 7436295"/>
              <a:gd name="connsiteY2" fmla="*/ 6349999 h 6370855"/>
              <a:gd name="connsiteX3" fmla="*/ 0 w 7436295"/>
              <a:gd name="connsiteY3" fmla="*/ 6370855 h 6370855"/>
              <a:gd name="connsiteX4" fmla="*/ 3443515 w 7436295"/>
              <a:gd name="connsiteY4" fmla="*/ 0 h 6370855"/>
              <a:gd name="connsiteX0" fmla="*/ 3449865 w 7442645"/>
              <a:gd name="connsiteY0" fmla="*/ 0 h 6358155"/>
              <a:gd name="connsiteX1" fmla="*/ 7442645 w 7442645"/>
              <a:gd name="connsiteY1" fmla="*/ 12699 h 6358155"/>
              <a:gd name="connsiteX2" fmla="*/ 7427233 w 7442645"/>
              <a:gd name="connsiteY2" fmla="*/ 6349999 h 6358155"/>
              <a:gd name="connsiteX3" fmla="*/ 0 w 7442645"/>
              <a:gd name="connsiteY3" fmla="*/ 6358155 h 6358155"/>
              <a:gd name="connsiteX4" fmla="*/ 3449865 w 7442645"/>
              <a:gd name="connsiteY4" fmla="*/ 0 h 6358155"/>
              <a:gd name="connsiteX0" fmla="*/ 3449865 w 7444539"/>
              <a:gd name="connsiteY0" fmla="*/ 0 h 6358155"/>
              <a:gd name="connsiteX1" fmla="*/ 7442645 w 7444539"/>
              <a:gd name="connsiteY1" fmla="*/ 12699 h 6358155"/>
              <a:gd name="connsiteX2" fmla="*/ 7443108 w 7444539"/>
              <a:gd name="connsiteY2" fmla="*/ 6356349 h 6358155"/>
              <a:gd name="connsiteX3" fmla="*/ 0 w 7444539"/>
              <a:gd name="connsiteY3" fmla="*/ 6358155 h 6358155"/>
              <a:gd name="connsiteX4" fmla="*/ 3449865 w 7444539"/>
              <a:gd name="connsiteY4" fmla="*/ 0 h 6358155"/>
              <a:gd name="connsiteX0" fmla="*/ 3670845 w 7665519"/>
              <a:gd name="connsiteY0" fmla="*/ 0 h 6356349"/>
              <a:gd name="connsiteX1" fmla="*/ 7663625 w 7665519"/>
              <a:gd name="connsiteY1" fmla="*/ 12699 h 6356349"/>
              <a:gd name="connsiteX2" fmla="*/ 7664088 w 7665519"/>
              <a:gd name="connsiteY2" fmla="*/ 6356349 h 6356349"/>
              <a:gd name="connsiteX3" fmla="*/ 0 w 7665519"/>
              <a:gd name="connsiteY3" fmla="*/ 6342915 h 6356349"/>
              <a:gd name="connsiteX4" fmla="*/ 3670845 w 7665519"/>
              <a:gd name="connsiteY4" fmla="*/ 0 h 6356349"/>
              <a:gd name="connsiteX0" fmla="*/ 3419385 w 7414059"/>
              <a:gd name="connsiteY0" fmla="*/ 0 h 6381015"/>
              <a:gd name="connsiteX1" fmla="*/ 7412165 w 7414059"/>
              <a:gd name="connsiteY1" fmla="*/ 12699 h 6381015"/>
              <a:gd name="connsiteX2" fmla="*/ 7412628 w 7414059"/>
              <a:gd name="connsiteY2" fmla="*/ 6356349 h 6381015"/>
              <a:gd name="connsiteX3" fmla="*/ 0 w 7414059"/>
              <a:gd name="connsiteY3" fmla="*/ 6381015 h 6381015"/>
              <a:gd name="connsiteX4" fmla="*/ 3419385 w 7414059"/>
              <a:gd name="connsiteY4" fmla="*/ 0 h 6381015"/>
              <a:gd name="connsiteX0" fmla="*/ 3419385 w 7412762"/>
              <a:gd name="connsiteY0" fmla="*/ 44451 h 6425466"/>
              <a:gd name="connsiteX1" fmla="*/ 7278815 w 7412762"/>
              <a:gd name="connsiteY1" fmla="*/ 0 h 6425466"/>
              <a:gd name="connsiteX2" fmla="*/ 7412628 w 7412762"/>
              <a:gd name="connsiteY2" fmla="*/ 6400800 h 6425466"/>
              <a:gd name="connsiteX3" fmla="*/ 0 w 7412762"/>
              <a:gd name="connsiteY3" fmla="*/ 6425466 h 6425466"/>
              <a:gd name="connsiteX4" fmla="*/ 3419385 w 7412762"/>
              <a:gd name="connsiteY4" fmla="*/ 44451 h 6425466"/>
              <a:gd name="connsiteX0" fmla="*/ 3419385 w 7308317"/>
              <a:gd name="connsiteY0" fmla="*/ 44451 h 6425466"/>
              <a:gd name="connsiteX1" fmla="*/ 7278815 w 7308317"/>
              <a:gd name="connsiteY1" fmla="*/ 0 h 6425466"/>
              <a:gd name="connsiteX2" fmla="*/ 7307853 w 7308317"/>
              <a:gd name="connsiteY2" fmla="*/ 6410325 h 6425466"/>
              <a:gd name="connsiteX3" fmla="*/ 0 w 7308317"/>
              <a:gd name="connsiteY3" fmla="*/ 6425466 h 6425466"/>
              <a:gd name="connsiteX4" fmla="*/ 3419385 w 7308317"/>
              <a:gd name="connsiteY4" fmla="*/ 44451 h 6425466"/>
              <a:gd name="connsiteX0" fmla="*/ 3487965 w 7376897"/>
              <a:gd name="connsiteY0" fmla="*/ 44451 h 6516906"/>
              <a:gd name="connsiteX1" fmla="*/ 7347395 w 7376897"/>
              <a:gd name="connsiteY1" fmla="*/ 0 h 6516906"/>
              <a:gd name="connsiteX2" fmla="*/ 7376433 w 7376897"/>
              <a:gd name="connsiteY2" fmla="*/ 6410325 h 6516906"/>
              <a:gd name="connsiteX3" fmla="*/ 0 w 7376897"/>
              <a:gd name="connsiteY3" fmla="*/ 6516906 h 6516906"/>
              <a:gd name="connsiteX4" fmla="*/ 3487965 w 7376897"/>
              <a:gd name="connsiteY4" fmla="*/ 44451 h 6516906"/>
              <a:gd name="connsiteX0" fmla="*/ 3487965 w 7347395"/>
              <a:gd name="connsiteY0" fmla="*/ 44451 h 6516906"/>
              <a:gd name="connsiteX1" fmla="*/ 7347395 w 7347395"/>
              <a:gd name="connsiteY1" fmla="*/ 0 h 6516906"/>
              <a:gd name="connsiteX2" fmla="*/ 6622053 w 7347395"/>
              <a:gd name="connsiteY2" fmla="*/ 5694045 h 6516906"/>
              <a:gd name="connsiteX3" fmla="*/ 0 w 7347395"/>
              <a:gd name="connsiteY3" fmla="*/ 6516906 h 6516906"/>
              <a:gd name="connsiteX4" fmla="*/ 3487965 w 7347395"/>
              <a:gd name="connsiteY4" fmla="*/ 44451 h 6516906"/>
              <a:gd name="connsiteX0" fmla="*/ 3487965 w 7347395"/>
              <a:gd name="connsiteY0" fmla="*/ 44451 h 6516906"/>
              <a:gd name="connsiteX1" fmla="*/ 7347395 w 7347395"/>
              <a:gd name="connsiteY1" fmla="*/ 0 h 6516906"/>
              <a:gd name="connsiteX2" fmla="*/ 6538233 w 7347395"/>
              <a:gd name="connsiteY2" fmla="*/ 5602605 h 6516906"/>
              <a:gd name="connsiteX3" fmla="*/ 0 w 7347395"/>
              <a:gd name="connsiteY3" fmla="*/ 6516906 h 6516906"/>
              <a:gd name="connsiteX4" fmla="*/ 3487965 w 7347395"/>
              <a:gd name="connsiteY4" fmla="*/ 44451 h 6516906"/>
              <a:gd name="connsiteX0" fmla="*/ 3487965 w 7347395"/>
              <a:gd name="connsiteY0" fmla="*/ 44451 h 6516906"/>
              <a:gd name="connsiteX1" fmla="*/ 7347395 w 7347395"/>
              <a:gd name="connsiteY1" fmla="*/ 0 h 6516906"/>
              <a:gd name="connsiteX2" fmla="*/ 6538233 w 7347395"/>
              <a:gd name="connsiteY2" fmla="*/ 5602605 h 6516906"/>
              <a:gd name="connsiteX3" fmla="*/ 0 w 7347395"/>
              <a:gd name="connsiteY3" fmla="*/ 6516906 h 6516906"/>
              <a:gd name="connsiteX4" fmla="*/ 3487965 w 7347395"/>
              <a:gd name="connsiteY4" fmla="*/ 44451 h 6516906"/>
              <a:gd name="connsiteX0" fmla="*/ 3487965 w 7384053"/>
              <a:gd name="connsiteY0" fmla="*/ 44451 h 6524625"/>
              <a:gd name="connsiteX1" fmla="*/ 7347395 w 7384053"/>
              <a:gd name="connsiteY1" fmla="*/ 0 h 6524625"/>
              <a:gd name="connsiteX2" fmla="*/ 7384053 w 7384053"/>
              <a:gd name="connsiteY2" fmla="*/ 6524625 h 6524625"/>
              <a:gd name="connsiteX3" fmla="*/ 0 w 7384053"/>
              <a:gd name="connsiteY3" fmla="*/ 6516906 h 6524625"/>
              <a:gd name="connsiteX4" fmla="*/ 3487965 w 7384053"/>
              <a:gd name="connsiteY4" fmla="*/ 44451 h 6524625"/>
              <a:gd name="connsiteX0" fmla="*/ 3533685 w 7384053"/>
              <a:gd name="connsiteY0" fmla="*/ 257811 h 6524625"/>
              <a:gd name="connsiteX1" fmla="*/ 7347395 w 7384053"/>
              <a:gd name="connsiteY1" fmla="*/ 0 h 6524625"/>
              <a:gd name="connsiteX2" fmla="*/ 7384053 w 7384053"/>
              <a:gd name="connsiteY2" fmla="*/ 6524625 h 6524625"/>
              <a:gd name="connsiteX3" fmla="*/ 0 w 7384053"/>
              <a:gd name="connsiteY3" fmla="*/ 6516906 h 6524625"/>
              <a:gd name="connsiteX4" fmla="*/ 3533685 w 7384053"/>
              <a:gd name="connsiteY4" fmla="*/ 257811 h 6524625"/>
              <a:gd name="connsiteX0" fmla="*/ 3503205 w 7384053"/>
              <a:gd name="connsiteY0" fmla="*/ 21591 h 6524625"/>
              <a:gd name="connsiteX1" fmla="*/ 7347395 w 7384053"/>
              <a:gd name="connsiteY1" fmla="*/ 0 h 6524625"/>
              <a:gd name="connsiteX2" fmla="*/ 7384053 w 7384053"/>
              <a:gd name="connsiteY2" fmla="*/ 6524625 h 6524625"/>
              <a:gd name="connsiteX3" fmla="*/ 0 w 7384053"/>
              <a:gd name="connsiteY3" fmla="*/ 6516906 h 6524625"/>
              <a:gd name="connsiteX4" fmla="*/ 3503205 w 7384053"/>
              <a:gd name="connsiteY4" fmla="*/ 21591 h 6524625"/>
              <a:gd name="connsiteX0" fmla="*/ 3503205 w 7384053"/>
              <a:gd name="connsiteY0" fmla="*/ 21591 h 6524625"/>
              <a:gd name="connsiteX1" fmla="*/ 7377875 w 7384053"/>
              <a:gd name="connsiteY1" fmla="*/ 0 h 6524625"/>
              <a:gd name="connsiteX2" fmla="*/ 7384053 w 7384053"/>
              <a:gd name="connsiteY2" fmla="*/ 6524625 h 6524625"/>
              <a:gd name="connsiteX3" fmla="*/ 0 w 7384053"/>
              <a:gd name="connsiteY3" fmla="*/ 6516906 h 6524625"/>
              <a:gd name="connsiteX4" fmla="*/ 3503205 w 7384053"/>
              <a:gd name="connsiteY4" fmla="*/ 21591 h 6524625"/>
              <a:gd name="connsiteX0" fmla="*/ 3546748 w 7427596"/>
              <a:gd name="connsiteY0" fmla="*/ 21591 h 6524625"/>
              <a:gd name="connsiteX1" fmla="*/ 7421418 w 7427596"/>
              <a:gd name="connsiteY1" fmla="*/ 0 h 6524625"/>
              <a:gd name="connsiteX2" fmla="*/ 7427596 w 7427596"/>
              <a:gd name="connsiteY2" fmla="*/ 6524625 h 6524625"/>
              <a:gd name="connsiteX3" fmla="*/ 0 w 7427596"/>
              <a:gd name="connsiteY3" fmla="*/ 6516906 h 6524625"/>
              <a:gd name="connsiteX4" fmla="*/ 3546748 w 7427596"/>
              <a:gd name="connsiteY4" fmla="*/ 21591 h 6524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7596" h="6524625">
                <a:moveTo>
                  <a:pt x="3546748" y="21591"/>
                </a:moveTo>
                <a:lnTo>
                  <a:pt x="7421418" y="0"/>
                </a:lnTo>
                <a:cubicBezTo>
                  <a:pt x="7423477" y="2174875"/>
                  <a:pt x="7425537" y="4349750"/>
                  <a:pt x="7427596" y="6524625"/>
                </a:cubicBezTo>
                <a:lnTo>
                  <a:pt x="0" y="6516906"/>
                </a:lnTo>
                <a:lnTo>
                  <a:pt x="3546748" y="21591"/>
                </a:lnTo>
                <a:close/>
              </a:path>
            </a:pathLst>
          </a:custGeom>
        </p:spPr>
        <p:txBody>
          <a:bodyPr/>
          <a:lstStyle>
            <a:lvl1pPr marL="0" indent="0" algn="ctr">
              <a:buNone/>
              <a:defRPr/>
            </a:lvl1pPr>
          </a:lstStyle>
          <a:p>
            <a:r>
              <a:rPr lang="en-US" dirty="0"/>
              <a:t>Click icon to add picture</a:t>
            </a:r>
            <a:endParaRPr lang="en-CA" dirty="0"/>
          </a:p>
        </p:txBody>
      </p:sp>
      <p:sp>
        <p:nvSpPr>
          <p:cNvPr id="25" name="Text Placeholder 22">
            <a:extLst>
              <a:ext uri="{FF2B5EF4-FFF2-40B4-BE49-F238E27FC236}">
                <a16:creationId xmlns:a16="http://schemas.microsoft.com/office/drawing/2014/main" id="{53103C92-0EC6-43B8-AD2B-02BC4442C29E}"/>
              </a:ext>
            </a:extLst>
          </p:cNvPr>
          <p:cNvSpPr>
            <a:spLocks noGrp="1"/>
          </p:cNvSpPr>
          <p:nvPr>
            <p:ph type="body" sz="quarter" idx="11" hasCustomPrompt="1"/>
          </p:nvPr>
        </p:nvSpPr>
        <p:spPr>
          <a:xfrm>
            <a:off x="1042892" y="5277959"/>
            <a:ext cx="3569882" cy="356529"/>
          </a:xfrm>
        </p:spPr>
        <p:txBody>
          <a:bodyPr anchor="t" anchorCtr="0">
            <a:normAutofit/>
          </a:bodyPr>
          <a:lstStyle>
            <a:lvl1pPr marL="0" indent="0">
              <a:spcBef>
                <a:spcPts val="0"/>
              </a:spcBef>
              <a:spcAft>
                <a:spcPts val="0"/>
              </a:spcAft>
              <a:buNone/>
              <a:defRPr sz="1400" b="0" i="0">
                <a:latin typeface="Helvetica Light" panose="020B0403020202020204" pitchFamily="34" charset="0"/>
              </a:defRPr>
            </a:lvl1pPr>
            <a:lvl2pPr marL="324000" indent="0">
              <a:spcBef>
                <a:spcPts val="0"/>
              </a:spcBef>
              <a:spcAft>
                <a:spcPts val="0"/>
              </a:spcAft>
              <a:buNone/>
              <a:defRPr sz="1200"/>
            </a:lvl2pPr>
            <a:lvl3pPr marL="630000" indent="0">
              <a:buNone/>
              <a:defRPr/>
            </a:lvl3pPr>
            <a:lvl4pPr marL="1008000" indent="0">
              <a:buNone/>
              <a:defRPr/>
            </a:lvl4pPr>
            <a:lvl5pPr marL="1368000" indent="0">
              <a:buNone/>
              <a:defRPr/>
            </a:lvl5pPr>
          </a:lstStyle>
          <a:p>
            <a:pPr lvl="0"/>
            <a:r>
              <a:rPr lang="en-US" dirty="0"/>
              <a:t>Email</a:t>
            </a:r>
            <a:endParaRPr lang="en-CA" dirty="0"/>
          </a:p>
        </p:txBody>
      </p:sp>
      <p:pic>
        <p:nvPicPr>
          <p:cNvPr id="26" name="Graphic 25" descr="Envelope">
            <a:extLst>
              <a:ext uri="{FF2B5EF4-FFF2-40B4-BE49-F238E27FC236}">
                <a16:creationId xmlns:a16="http://schemas.microsoft.com/office/drawing/2014/main" id="{3B12442A-7193-4177-BBB3-208D3CFD4E5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36492" y="5240788"/>
            <a:ext cx="393700" cy="393700"/>
          </a:xfrm>
          <a:prstGeom prst="rect">
            <a:avLst/>
          </a:prstGeom>
        </p:spPr>
      </p:pic>
      <p:sp>
        <p:nvSpPr>
          <p:cNvPr id="28" name="Text Placeholder 22">
            <a:extLst>
              <a:ext uri="{FF2B5EF4-FFF2-40B4-BE49-F238E27FC236}">
                <a16:creationId xmlns:a16="http://schemas.microsoft.com/office/drawing/2014/main" id="{57D16131-B565-4912-BB26-163E804EE975}"/>
              </a:ext>
            </a:extLst>
          </p:cNvPr>
          <p:cNvSpPr>
            <a:spLocks noGrp="1"/>
          </p:cNvSpPr>
          <p:nvPr>
            <p:ph type="body" sz="quarter" idx="13" hasCustomPrompt="1"/>
          </p:nvPr>
        </p:nvSpPr>
        <p:spPr>
          <a:xfrm>
            <a:off x="1042892" y="5666071"/>
            <a:ext cx="3569882" cy="356529"/>
          </a:xfrm>
        </p:spPr>
        <p:txBody>
          <a:bodyPr anchor="t" anchorCtr="0">
            <a:normAutofit/>
          </a:bodyPr>
          <a:lstStyle>
            <a:lvl1pPr marL="0" indent="0">
              <a:spcBef>
                <a:spcPts val="0"/>
              </a:spcBef>
              <a:spcAft>
                <a:spcPts val="0"/>
              </a:spcAft>
              <a:buNone/>
              <a:defRPr sz="1400" b="0" i="0">
                <a:latin typeface="Helvetica Light" panose="020B0403020202020204" pitchFamily="34" charset="0"/>
              </a:defRPr>
            </a:lvl1pPr>
            <a:lvl2pPr marL="324000" indent="0">
              <a:spcBef>
                <a:spcPts val="0"/>
              </a:spcBef>
              <a:spcAft>
                <a:spcPts val="0"/>
              </a:spcAft>
              <a:buNone/>
              <a:defRPr sz="1200"/>
            </a:lvl2pPr>
            <a:lvl3pPr marL="630000" indent="0">
              <a:buNone/>
              <a:defRPr/>
            </a:lvl3pPr>
            <a:lvl4pPr marL="1008000" indent="0">
              <a:buNone/>
              <a:defRPr/>
            </a:lvl4pPr>
            <a:lvl5pPr marL="1368000" indent="0">
              <a:buNone/>
              <a:defRPr/>
            </a:lvl5pPr>
          </a:lstStyle>
          <a:p>
            <a:pPr lvl="0"/>
            <a:r>
              <a:rPr lang="en-US" dirty="0"/>
              <a:t>Mobile Phone</a:t>
            </a:r>
            <a:endParaRPr lang="en-CA" dirty="0"/>
          </a:p>
        </p:txBody>
      </p:sp>
      <p:pic>
        <p:nvPicPr>
          <p:cNvPr id="30" name="Graphic 29" descr="Smart Phone">
            <a:extLst>
              <a:ext uri="{FF2B5EF4-FFF2-40B4-BE49-F238E27FC236}">
                <a16:creationId xmlns:a16="http://schemas.microsoft.com/office/drawing/2014/main" id="{22F84258-4EB6-4E19-A50F-03BCF91894D7}"/>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635676" y="5628900"/>
            <a:ext cx="393700" cy="393700"/>
          </a:xfrm>
          <a:prstGeom prst="rect">
            <a:avLst/>
          </a:prstGeom>
        </p:spPr>
      </p:pic>
      <p:sp>
        <p:nvSpPr>
          <p:cNvPr id="31" name="Text Placeholder 14">
            <a:extLst>
              <a:ext uri="{FF2B5EF4-FFF2-40B4-BE49-F238E27FC236}">
                <a16:creationId xmlns:a16="http://schemas.microsoft.com/office/drawing/2014/main" id="{1BAEE82B-CDEF-46B6-8442-D4DCF039993F}"/>
              </a:ext>
            </a:extLst>
          </p:cNvPr>
          <p:cNvSpPr>
            <a:spLocks noGrp="1"/>
          </p:cNvSpPr>
          <p:nvPr>
            <p:ph type="body" sz="quarter" idx="14" hasCustomPrompt="1"/>
          </p:nvPr>
        </p:nvSpPr>
        <p:spPr>
          <a:xfrm>
            <a:off x="409574" y="4443555"/>
            <a:ext cx="4638831" cy="285750"/>
          </a:xfrm>
        </p:spPr>
        <p:txBody>
          <a:bodyPr>
            <a:noAutofit/>
          </a:bodyPr>
          <a:lstStyle>
            <a:lvl1pPr marL="0" indent="0">
              <a:buNone/>
              <a:defRPr sz="1600" b="0" i="0">
                <a:latin typeface="Helvetica Light" panose="020B0403020202020204" pitchFamily="34" charset="0"/>
              </a:defRPr>
            </a:lvl1pPr>
          </a:lstStyle>
          <a:p>
            <a:pPr lvl="0"/>
            <a:r>
              <a:rPr lang="en-US" dirty="0"/>
              <a:t>PRESENTER TITLE</a:t>
            </a:r>
            <a:endParaRPr lang="en-CA" dirty="0"/>
          </a:p>
        </p:txBody>
      </p:sp>
      <p:pic>
        <p:nvPicPr>
          <p:cNvPr id="32" name="Graphic 31" descr="Internet">
            <a:extLst>
              <a:ext uri="{FF2B5EF4-FFF2-40B4-BE49-F238E27FC236}">
                <a16:creationId xmlns:a16="http://schemas.microsoft.com/office/drawing/2014/main" id="{09F6AD32-1427-468B-9DFE-4E057A43866B}"/>
              </a:ext>
            </a:extLst>
          </p:cNvPr>
          <p:cNvPicPr>
            <a:picLocks noChangeAspect="1"/>
          </p:cNvPicPr>
          <p:nvPr userDrawn="1"/>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635676" y="6033142"/>
            <a:ext cx="393700" cy="393700"/>
          </a:xfrm>
          <a:prstGeom prst="rect">
            <a:avLst/>
          </a:prstGeom>
        </p:spPr>
      </p:pic>
      <p:sp>
        <p:nvSpPr>
          <p:cNvPr id="34" name="TextBox 33">
            <a:extLst>
              <a:ext uri="{FF2B5EF4-FFF2-40B4-BE49-F238E27FC236}">
                <a16:creationId xmlns:a16="http://schemas.microsoft.com/office/drawing/2014/main" id="{E528E2DF-506B-43AE-98F3-01C8886EF8F8}"/>
              </a:ext>
            </a:extLst>
          </p:cNvPr>
          <p:cNvSpPr txBox="1"/>
          <p:nvPr userDrawn="1"/>
        </p:nvSpPr>
        <p:spPr>
          <a:xfrm>
            <a:off x="1029376" y="6076322"/>
            <a:ext cx="3396507" cy="307777"/>
          </a:xfrm>
          <a:prstGeom prst="rect">
            <a:avLst/>
          </a:prstGeom>
          <a:noFill/>
        </p:spPr>
        <p:txBody>
          <a:bodyPr wrap="none" rtlCol="0">
            <a:spAutoFit/>
          </a:bodyPr>
          <a:lstStyle/>
          <a:p>
            <a:r>
              <a:rPr lang="en-US" sz="1400" b="1" dirty="0">
                <a:solidFill>
                  <a:schemeClr val="tx1"/>
                </a:solidFill>
                <a:latin typeface="Helvetica" pitchFamily="2" charset="0"/>
                <a:cs typeface="Calibri Light" panose="020F0302020204030204" pitchFamily="34" charset="0"/>
              </a:rPr>
              <a:t>WWW.GATEKEEPER-SYSTEMS.COM</a:t>
            </a:r>
            <a:endParaRPr lang="en-CA" sz="1400" b="1" dirty="0">
              <a:solidFill>
                <a:schemeClr val="tx1"/>
              </a:solidFill>
              <a:latin typeface="Helvetica" pitchFamily="2" charset="0"/>
              <a:cs typeface="Calibri Light" panose="020F0302020204030204" pitchFamily="34" charset="0"/>
            </a:endParaRPr>
          </a:p>
        </p:txBody>
      </p:sp>
      <p:sp>
        <p:nvSpPr>
          <p:cNvPr id="21" name="Rectangle 20">
            <a:extLst>
              <a:ext uri="{FF2B5EF4-FFF2-40B4-BE49-F238E27FC236}">
                <a16:creationId xmlns:a16="http://schemas.microsoft.com/office/drawing/2014/main" id="{2BB25F48-952D-B640-9B37-D254BAFDEE74}"/>
              </a:ext>
            </a:extLst>
          </p:cNvPr>
          <p:cNvSpPr/>
          <p:nvPr userDrawn="1"/>
        </p:nvSpPr>
        <p:spPr>
          <a:xfrm>
            <a:off x="-1" y="-2624"/>
            <a:ext cx="8163466" cy="36512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2" name="Rectangle 21">
            <a:extLst>
              <a:ext uri="{FF2B5EF4-FFF2-40B4-BE49-F238E27FC236}">
                <a16:creationId xmlns:a16="http://schemas.microsoft.com/office/drawing/2014/main" id="{7FCF4F27-E298-C440-8356-77C516D70520}"/>
              </a:ext>
            </a:extLst>
          </p:cNvPr>
          <p:cNvSpPr/>
          <p:nvPr userDrawn="1"/>
        </p:nvSpPr>
        <p:spPr>
          <a:xfrm>
            <a:off x="8163465" y="-2624"/>
            <a:ext cx="4028535" cy="36512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id="{33CD5235-BC14-BA49-8D6F-D132AACF933F}"/>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386848" y="1294126"/>
            <a:ext cx="5921557" cy="513050"/>
          </a:xfrm>
          <a:prstGeom prst="rect">
            <a:avLst/>
          </a:prstGeom>
        </p:spPr>
      </p:pic>
      <p:sp>
        <p:nvSpPr>
          <p:cNvPr id="17" name="Text Placeholder 22">
            <a:extLst>
              <a:ext uri="{FF2B5EF4-FFF2-40B4-BE49-F238E27FC236}">
                <a16:creationId xmlns:a16="http://schemas.microsoft.com/office/drawing/2014/main" id="{B11EA7DA-1D0C-C74F-A0CC-E8D2F8949D2B}"/>
              </a:ext>
            </a:extLst>
          </p:cNvPr>
          <p:cNvSpPr>
            <a:spLocks noGrp="1"/>
          </p:cNvSpPr>
          <p:nvPr>
            <p:ph type="body" sz="quarter" idx="15" hasCustomPrompt="1"/>
          </p:nvPr>
        </p:nvSpPr>
        <p:spPr>
          <a:xfrm>
            <a:off x="1042892" y="4890751"/>
            <a:ext cx="3569882" cy="356529"/>
          </a:xfrm>
        </p:spPr>
        <p:txBody>
          <a:bodyPr anchor="t" anchorCtr="0">
            <a:normAutofit/>
          </a:bodyPr>
          <a:lstStyle>
            <a:lvl1pPr marL="0" indent="0">
              <a:spcBef>
                <a:spcPts val="0"/>
              </a:spcBef>
              <a:spcAft>
                <a:spcPts val="0"/>
              </a:spcAft>
              <a:buNone/>
              <a:defRPr sz="1400" b="0" i="0">
                <a:latin typeface="Helvetica Light" panose="020B0403020202020204" pitchFamily="34" charset="0"/>
              </a:defRPr>
            </a:lvl1pPr>
            <a:lvl2pPr marL="324000" indent="0">
              <a:spcBef>
                <a:spcPts val="0"/>
              </a:spcBef>
              <a:spcAft>
                <a:spcPts val="0"/>
              </a:spcAft>
              <a:buNone/>
              <a:defRPr sz="1200"/>
            </a:lvl2pPr>
            <a:lvl3pPr marL="630000" indent="0">
              <a:buNone/>
              <a:defRPr/>
            </a:lvl3pPr>
            <a:lvl4pPr marL="1008000" indent="0">
              <a:buNone/>
              <a:defRPr/>
            </a:lvl4pPr>
            <a:lvl5pPr marL="1368000" indent="0">
              <a:buNone/>
              <a:defRPr/>
            </a:lvl5pPr>
          </a:lstStyle>
          <a:p>
            <a:pPr lvl="0"/>
            <a:r>
              <a:rPr lang="en-US" dirty="0"/>
              <a:t>Date</a:t>
            </a:r>
            <a:endParaRPr lang="en-CA" dirty="0"/>
          </a:p>
        </p:txBody>
      </p:sp>
      <p:pic>
        <p:nvPicPr>
          <p:cNvPr id="19" name="Picture 18">
            <a:extLst>
              <a:ext uri="{FF2B5EF4-FFF2-40B4-BE49-F238E27FC236}">
                <a16:creationId xmlns:a16="http://schemas.microsoft.com/office/drawing/2014/main" id="{DCB039D7-4440-4246-AF83-427F5479ADD6}"/>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671698" y="4907371"/>
            <a:ext cx="323288" cy="323288"/>
          </a:xfrm>
          <a:prstGeom prst="rect">
            <a:avLst/>
          </a:prstGeom>
        </p:spPr>
      </p:pic>
      <p:sp>
        <p:nvSpPr>
          <p:cNvPr id="24" name="Slide Number Placeholder 6">
            <a:extLst>
              <a:ext uri="{FF2B5EF4-FFF2-40B4-BE49-F238E27FC236}">
                <a16:creationId xmlns:a16="http://schemas.microsoft.com/office/drawing/2014/main" id="{203A3248-3E78-3F47-937F-F91F08142332}"/>
              </a:ext>
            </a:extLst>
          </p:cNvPr>
          <p:cNvSpPr>
            <a:spLocks noGrp="1"/>
          </p:cNvSpPr>
          <p:nvPr>
            <p:ph type="sldNum" sz="quarter" idx="4"/>
          </p:nvPr>
        </p:nvSpPr>
        <p:spPr>
          <a:xfrm>
            <a:off x="11343098" y="6337572"/>
            <a:ext cx="848902" cy="365125"/>
          </a:xfrm>
          <a:prstGeom prst="rect">
            <a:avLst/>
          </a:prstGeom>
        </p:spPr>
        <p:txBody>
          <a:bodyPr vert="horz" lIns="91440" tIns="45720" rIns="91440" bIns="45720" rtlCol="0" anchor="ctr"/>
          <a:lstStyle>
            <a:lvl1pPr algn="r">
              <a:defRPr sz="1800">
                <a:solidFill>
                  <a:schemeClr val="tx1">
                    <a:tint val="75000"/>
                  </a:schemeClr>
                </a:solidFill>
                <a:latin typeface="Helvetica" pitchFamily="2" charset="0"/>
              </a:defRPr>
            </a:lvl1pPr>
          </a:lstStyle>
          <a:p>
            <a:fld id="{78B70B86-85C2-EF4D-AAB7-417F7A93D158}" type="slidenum">
              <a:rPr lang="en-US" smtClean="0"/>
              <a:pPr/>
              <a:t>‹#›</a:t>
            </a:fld>
            <a:endParaRPr lang="en-US" dirty="0"/>
          </a:p>
        </p:txBody>
      </p:sp>
    </p:spTree>
    <p:extLst>
      <p:ext uri="{BB962C8B-B14F-4D97-AF65-F5344CB8AC3E}">
        <p14:creationId xmlns:p14="http://schemas.microsoft.com/office/powerpoint/2010/main" val="4178733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Internal)">
    <p:spTree>
      <p:nvGrpSpPr>
        <p:cNvPr id="1" name=""/>
        <p:cNvGrpSpPr/>
        <p:nvPr/>
      </p:nvGrpSpPr>
      <p:grpSpPr>
        <a:xfrm>
          <a:off x="0" y="0"/>
          <a:ext cx="0" cy="0"/>
          <a:chOff x="0" y="0"/>
          <a:chExt cx="0" cy="0"/>
        </a:xfrm>
      </p:grpSpPr>
      <p:sp>
        <p:nvSpPr>
          <p:cNvPr id="7" name="Rectangle 6"/>
          <p:cNvSpPr/>
          <p:nvPr userDrawn="1"/>
        </p:nvSpPr>
        <p:spPr>
          <a:xfrm>
            <a:off x="4612774" y="345475"/>
            <a:ext cx="7597470" cy="6518007"/>
          </a:xfrm>
          <a:custGeom>
            <a:avLst/>
            <a:gdLst>
              <a:gd name="connsiteX0" fmla="*/ 0 w 5646287"/>
              <a:gd name="connsiteY0" fmla="*/ 0 h 965567"/>
              <a:gd name="connsiteX1" fmla="*/ 5646287 w 5646287"/>
              <a:gd name="connsiteY1" fmla="*/ 0 h 965567"/>
              <a:gd name="connsiteX2" fmla="*/ 5646287 w 5646287"/>
              <a:gd name="connsiteY2" fmla="*/ 965567 h 965567"/>
              <a:gd name="connsiteX3" fmla="*/ 0 w 5646287"/>
              <a:gd name="connsiteY3" fmla="*/ 965567 h 965567"/>
              <a:gd name="connsiteX4" fmla="*/ 0 w 5646287"/>
              <a:gd name="connsiteY4" fmla="*/ 0 h 965567"/>
              <a:gd name="connsiteX0" fmla="*/ 1803400 w 7449687"/>
              <a:gd name="connsiteY0" fmla="*/ 0 h 6426567"/>
              <a:gd name="connsiteX1" fmla="*/ 7449687 w 7449687"/>
              <a:gd name="connsiteY1" fmla="*/ 0 h 6426567"/>
              <a:gd name="connsiteX2" fmla="*/ 7449687 w 7449687"/>
              <a:gd name="connsiteY2" fmla="*/ 965567 h 6426567"/>
              <a:gd name="connsiteX3" fmla="*/ 0 w 7449687"/>
              <a:gd name="connsiteY3" fmla="*/ 6426567 h 6426567"/>
              <a:gd name="connsiteX4" fmla="*/ 1803400 w 7449687"/>
              <a:gd name="connsiteY4" fmla="*/ 0 h 6426567"/>
              <a:gd name="connsiteX0" fmla="*/ 1803400 w 7449687"/>
              <a:gd name="connsiteY0" fmla="*/ 0 h 6426567"/>
              <a:gd name="connsiteX1" fmla="*/ 7449687 w 7449687"/>
              <a:gd name="connsiteY1" fmla="*/ 0 h 6426567"/>
              <a:gd name="connsiteX2" fmla="*/ 7436987 w 7449687"/>
              <a:gd name="connsiteY2" fmla="*/ 6350367 h 6426567"/>
              <a:gd name="connsiteX3" fmla="*/ 0 w 7449687"/>
              <a:gd name="connsiteY3" fmla="*/ 6426567 h 6426567"/>
              <a:gd name="connsiteX4" fmla="*/ 1803400 w 7449687"/>
              <a:gd name="connsiteY4" fmla="*/ 0 h 6426567"/>
              <a:gd name="connsiteX0" fmla="*/ 3479800 w 7449687"/>
              <a:gd name="connsiteY0" fmla="*/ 12700 h 6426567"/>
              <a:gd name="connsiteX1" fmla="*/ 7449687 w 7449687"/>
              <a:gd name="connsiteY1" fmla="*/ 0 h 6426567"/>
              <a:gd name="connsiteX2" fmla="*/ 7436987 w 7449687"/>
              <a:gd name="connsiteY2" fmla="*/ 6350367 h 6426567"/>
              <a:gd name="connsiteX3" fmla="*/ 0 w 7449687"/>
              <a:gd name="connsiteY3" fmla="*/ 6426567 h 6426567"/>
              <a:gd name="connsiteX4" fmla="*/ 3479800 w 7449687"/>
              <a:gd name="connsiteY4" fmla="*/ 12700 h 6426567"/>
              <a:gd name="connsiteX0" fmla="*/ 2660650 w 7449687"/>
              <a:gd name="connsiteY0" fmla="*/ 0 h 6451967"/>
              <a:gd name="connsiteX1" fmla="*/ 7449687 w 7449687"/>
              <a:gd name="connsiteY1" fmla="*/ 25400 h 6451967"/>
              <a:gd name="connsiteX2" fmla="*/ 7436987 w 7449687"/>
              <a:gd name="connsiteY2" fmla="*/ 6375767 h 6451967"/>
              <a:gd name="connsiteX3" fmla="*/ 0 w 7449687"/>
              <a:gd name="connsiteY3" fmla="*/ 6451967 h 6451967"/>
              <a:gd name="connsiteX4" fmla="*/ 2660650 w 7449687"/>
              <a:gd name="connsiteY4" fmla="*/ 0 h 6451967"/>
              <a:gd name="connsiteX0" fmla="*/ 3441700 w 7449687"/>
              <a:gd name="connsiteY0" fmla="*/ 12700 h 6426567"/>
              <a:gd name="connsiteX1" fmla="*/ 7449687 w 7449687"/>
              <a:gd name="connsiteY1" fmla="*/ 0 h 6426567"/>
              <a:gd name="connsiteX2" fmla="*/ 7436987 w 7449687"/>
              <a:gd name="connsiteY2" fmla="*/ 6350367 h 6426567"/>
              <a:gd name="connsiteX3" fmla="*/ 0 w 7449687"/>
              <a:gd name="connsiteY3" fmla="*/ 6426567 h 6426567"/>
              <a:gd name="connsiteX4" fmla="*/ 3441700 w 7449687"/>
              <a:gd name="connsiteY4" fmla="*/ 12700 h 6426567"/>
              <a:gd name="connsiteX0" fmla="*/ 3422650 w 7449687"/>
              <a:gd name="connsiteY0" fmla="*/ 17463 h 6426567"/>
              <a:gd name="connsiteX1" fmla="*/ 7449687 w 7449687"/>
              <a:gd name="connsiteY1" fmla="*/ 0 h 6426567"/>
              <a:gd name="connsiteX2" fmla="*/ 7436987 w 7449687"/>
              <a:gd name="connsiteY2" fmla="*/ 6350367 h 6426567"/>
              <a:gd name="connsiteX3" fmla="*/ 0 w 7449687"/>
              <a:gd name="connsiteY3" fmla="*/ 6426567 h 6426567"/>
              <a:gd name="connsiteX4" fmla="*/ 3422650 w 7449687"/>
              <a:gd name="connsiteY4" fmla="*/ 17463 h 6426567"/>
              <a:gd name="connsiteX0" fmla="*/ 3422650 w 7449687"/>
              <a:gd name="connsiteY0" fmla="*/ 17463 h 6369417"/>
              <a:gd name="connsiteX1" fmla="*/ 7449687 w 7449687"/>
              <a:gd name="connsiteY1" fmla="*/ 0 h 6369417"/>
              <a:gd name="connsiteX2" fmla="*/ 7436987 w 7449687"/>
              <a:gd name="connsiteY2" fmla="*/ 6350367 h 6369417"/>
              <a:gd name="connsiteX3" fmla="*/ 0 w 7449687"/>
              <a:gd name="connsiteY3" fmla="*/ 6369417 h 6369417"/>
              <a:gd name="connsiteX4" fmla="*/ 3422650 w 7449687"/>
              <a:gd name="connsiteY4" fmla="*/ 17463 h 6369417"/>
              <a:gd name="connsiteX0" fmla="*/ 3422650 w 7449687"/>
              <a:gd name="connsiteY0" fmla="*/ 17463 h 6388467"/>
              <a:gd name="connsiteX1" fmla="*/ 7449687 w 7449687"/>
              <a:gd name="connsiteY1" fmla="*/ 0 h 6388467"/>
              <a:gd name="connsiteX2" fmla="*/ 7436987 w 7449687"/>
              <a:gd name="connsiteY2" fmla="*/ 6388467 h 6388467"/>
              <a:gd name="connsiteX3" fmla="*/ 0 w 7449687"/>
              <a:gd name="connsiteY3" fmla="*/ 6369417 h 6388467"/>
              <a:gd name="connsiteX4" fmla="*/ 3422650 w 7449687"/>
              <a:gd name="connsiteY4" fmla="*/ 17463 h 6388467"/>
              <a:gd name="connsiteX0" fmla="*/ 3552190 w 7579227"/>
              <a:gd name="connsiteY0" fmla="*/ 17463 h 6514197"/>
              <a:gd name="connsiteX1" fmla="*/ 7579227 w 7579227"/>
              <a:gd name="connsiteY1" fmla="*/ 0 h 6514197"/>
              <a:gd name="connsiteX2" fmla="*/ 7566527 w 7579227"/>
              <a:gd name="connsiteY2" fmla="*/ 6388467 h 6514197"/>
              <a:gd name="connsiteX3" fmla="*/ 0 w 7579227"/>
              <a:gd name="connsiteY3" fmla="*/ 6514197 h 6514197"/>
              <a:gd name="connsiteX4" fmla="*/ 3552190 w 7579227"/>
              <a:gd name="connsiteY4" fmla="*/ 17463 h 6514197"/>
              <a:gd name="connsiteX0" fmla="*/ 3552190 w 7579227"/>
              <a:gd name="connsiteY0" fmla="*/ 17463 h 6518007"/>
              <a:gd name="connsiteX1" fmla="*/ 7579227 w 7579227"/>
              <a:gd name="connsiteY1" fmla="*/ 0 h 6518007"/>
              <a:gd name="connsiteX2" fmla="*/ 7558907 w 7579227"/>
              <a:gd name="connsiteY2" fmla="*/ 6518007 h 6518007"/>
              <a:gd name="connsiteX3" fmla="*/ 0 w 7579227"/>
              <a:gd name="connsiteY3" fmla="*/ 6514197 h 6518007"/>
              <a:gd name="connsiteX4" fmla="*/ 3552190 w 7579227"/>
              <a:gd name="connsiteY4" fmla="*/ 17463 h 6518007"/>
              <a:gd name="connsiteX0" fmla="*/ 3552190 w 7597470"/>
              <a:gd name="connsiteY0" fmla="*/ 17463 h 6518007"/>
              <a:gd name="connsiteX1" fmla="*/ 7579227 w 7597470"/>
              <a:gd name="connsiteY1" fmla="*/ 0 h 6518007"/>
              <a:gd name="connsiteX2" fmla="*/ 7597007 w 7597470"/>
              <a:gd name="connsiteY2" fmla="*/ 6518007 h 6518007"/>
              <a:gd name="connsiteX3" fmla="*/ 0 w 7597470"/>
              <a:gd name="connsiteY3" fmla="*/ 6514197 h 6518007"/>
              <a:gd name="connsiteX4" fmla="*/ 3552190 w 7597470"/>
              <a:gd name="connsiteY4" fmla="*/ 17463 h 6518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7470" h="6518007">
                <a:moveTo>
                  <a:pt x="3552190" y="17463"/>
                </a:moveTo>
                <a:lnTo>
                  <a:pt x="7579227" y="0"/>
                </a:lnTo>
                <a:cubicBezTo>
                  <a:pt x="7574994" y="2116789"/>
                  <a:pt x="7601240" y="4401218"/>
                  <a:pt x="7597007" y="6518007"/>
                </a:cubicBezTo>
                <a:lnTo>
                  <a:pt x="0" y="6514197"/>
                </a:lnTo>
                <a:lnTo>
                  <a:pt x="3552190" y="17463"/>
                </a:lnTo>
                <a:close/>
              </a:path>
            </a:pathLst>
          </a:custGeom>
          <a:solidFill>
            <a:srgbClr val="FBD80F"/>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ctrTitle" hasCustomPrompt="1"/>
          </p:nvPr>
        </p:nvSpPr>
        <p:spPr>
          <a:xfrm>
            <a:off x="409574" y="2401648"/>
            <a:ext cx="4986956" cy="1475013"/>
          </a:xfrm>
          <a:effectLst/>
        </p:spPr>
        <p:txBody>
          <a:bodyPr anchor="b">
            <a:normAutofit/>
          </a:bodyPr>
          <a:lstStyle>
            <a:lvl1pPr>
              <a:defRPr sz="3600" b="1">
                <a:solidFill>
                  <a:schemeClr val="tx1"/>
                </a:solidFill>
                <a:latin typeface="Helvetica" pitchFamily="2" charset="0"/>
              </a:defRPr>
            </a:lvl1pPr>
          </a:lstStyle>
          <a:p>
            <a:r>
              <a:rPr lang="en-US" dirty="0"/>
              <a:t>Click to edit title</a:t>
            </a:r>
          </a:p>
        </p:txBody>
      </p:sp>
      <p:sp>
        <p:nvSpPr>
          <p:cNvPr id="3" name="Subtitle 2"/>
          <p:cNvSpPr>
            <a:spLocks noGrp="1"/>
          </p:cNvSpPr>
          <p:nvPr>
            <p:ph type="subTitle" idx="1" hasCustomPrompt="1"/>
          </p:nvPr>
        </p:nvSpPr>
        <p:spPr>
          <a:xfrm>
            <a:off x="409992" y="4121559"/>
            <a:ext cx="4638832" cy="362455"/>
          </a:xfrm>
        </p:spPr>
        <p:txBody>
          <a:bodyPr anchor="t">
            <a:normAutofit/>
          </a:bodyPr>
          <a:lstStyle>
            <a:lvl1pPr marL="0" indent="0" algn="l">
              <a:buNone/>
              <a:defRPr sz="1600" b="1" cap="all">
                <a:solidFill>
                  <a:schemeClr val="accent2"/>
                </a:solidFill>
                <a:latin typeface="Helvetica"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NAME</a:t>
            </a:r>
          </a:p>
        </p:txBody>
      </p:sp>
      <p:sp>
        <p:nvSpPr>
          <p:cNvPr id="14" name="Picture Placeholder 13">
            <a:extLst>
              <a:ext uri="{FF2B5EF4-FFF2-40B4-BE49-F238E27FC236}">
                <a16:creationId xmlns:a16="http://schemas.microsoft.com/office/drawing/2014/main" id="{CA025CC6-D3F2-4F0E-BEAC-671637D44E11}"/>
              </a:ext>
            </a:extLst>
          </p:cNvPr>
          <p:cNvSpPr>
            <a:spLocks noGrp="1"/>
          </p:cNvSpPr>
          <p:nvPr>
            <p:ph type="pic" sz="quarter" idx="10"/>
          </p:nvPr>
        </p:nvSpPr>
        <p:spPr>
          <a:xfrm>
            <a:off x="4843367" y="330469"/>
            <a:ext cx="7427596" cy="6524625"/>
          </a:xfrm>
          <a:custGeom>
            <a:avLst/>
            <a:gdLst>
              <a:gd name="connsiteX0" fmla="*/ 0 w 2816225"/>
              <a:gd name="connsiteY0" fmla="*/ 0 h 2781300"/>
              <a:gd name="connsiteX1" fmla="*/ 2352666 w 2816225"/>
              <a:gd name="connsiteY1" fmla="*/ 0 h 2781300"/>
              <a:gd name="connsiteX2" fmla="*/ 2816225 w 2816225"/>
              <a:gd name="connsiteY2" fmla="*/ 463559 h 2781300"/>
              <a:gd name="connsiteX3" fmla="*/ 2816225 w 2816225"/>
              <a:gd name="connsiteY3" fmla="*/ 2781300 h 2781300"/>
              <a:gd name="connsiteX4" fmla="*/ 2816225 w 2816225"/>
              <a:gd name="connsiteY4" fmla="*/ 2781300 h 2781300"/>
              <a:gd name="connsiteX5" fmla="*/ 463559 w 2816225"/>
              <a:gd name="connsiteY5" fmla="*/ 2781300 h 2781300"/>
              <a:gd name="connsiteX6" fmla="*/ 0 w 2816225"/>
              <a:gd name="connsiteY6" fmla="*/ 2317741 h 2781300"/>
              <a:gd name="connsiteX7" fmla="*/ 0 w 2816225"/>
              <a:gd name="connsiteY7" fmla="*/ 0 h 2781300"/>
              <a:gd name="connsiteX0" fmla="*/ 1422400 w 2816225"/>
              <a:gd name="connsiteY0" fmla="*/ 0 h 2794000"/>
              <a:gd name="connsiteX1" fmla="*/ 2352666 w 2816225"/>
              <a:gd name="connsiteY1" fmla="*/ 12700 h 2794000"/>
              <a:gd name="connsiteX2" fmla="*/ 2816225 w 2816225"/>
              <a:gd name="connsiteY2" fmla="*/ 476259 h 2794000"/>
              <a:gd name="connsiteX3" fmla="*/ 2816225 w 2816225"/>
              <a:gd name="connsiteY3" fmla="*/ 2794000 h 2794000"/>
              <a:gd name="connsiteX4" fmla="*/ 2816225 w 2816225"/>
              <a:gd name="connsiteY4" fmla="*/ 2794000 h 2794000"/>
              <a:gd name="connsiteX5" fmla="*/ 463559 w 2816225"/>
              <a:gd name="connsiteY5" fmla="*/ 2794000 h 2794000"/>
              <a:gd name="connsiteX6" fmla="*/ 0 w 2816225"/>
              <a:gd name="connsiteY6" fmla="*/ 2330441 h 2794000"/>
              <a:gd name="connsiteX7" fmla="*/ 1422400 w 2816225"/>
              <a:gd name="connsiteY7" fmla="*/ 0 h 2794000"/>
              <a:gd name="connsiteX0" fmla="*/ 1803400 w 3197225"/>
              <a:gd name="connsiteY0" fmla="*/ 0 h 2800341"/>
              <a:gd name="connsiteX1" fmla="*/ 2733666 w 3197225"/>
              <a:gd name="connsiteY1" fmla="*/ 12700 h 2800341"/>
              <a:gd name="connsiteX2" fmla="*/ 3197225 w 3197225"/>
              <a:gd name="connsiteY2" fmla="*/ 476259 h 2800341"/>
              <a:gd name="connsiteX3" fmla="*/ 3197225 w 3197225"/>
              <a:gd name="connsiteY3" fmla="*/ 2794000 h 2800341"/>
              <a:gd name="connsiteX4" fmla="*/ 3197225 w 3197225"/>
              <a:gd name="connsiteY4" fmla="*/ 2794000 h 2800341"/>
              <a:gd name="connsiteX5" fmla="*/ 844559 w 3197225"/>
              <a:gd name="connsiteY5" fmla="*/ 2794000 h 2800341"/>
              <a:gd name="connsiteX6" fmla="*/ 0 w 3197225"/>
              <a:gd name="connsiteY6" fmla="*/ 2800341 h 2800341"/>
              <a:gd name="connsiteX7" fmla="*/ 1803400 w 3197225"/>
              <a:gd name="connsiteY7" fmla="*/ 0 h 2800341"/>
              <a:gd name="connsiteX0" fmla="*/ 1803400 w 3197225"/>
              <a:gd name="connsiteY0" fmla="*/ 0 h 2800341"/>
              <a:gd name="connsiteX1" fmla="*/ 2733666 w 3197225"/>
              <a:gd name="connsiteY1" fmla="*/ 12700 h 2800341"/>
              <a:gd name="connsiteX2" fmla="*/ 3197225 w 3197225"/>
              <a:gd name="connsiteY2" fmla="*/ 2794000 h 2800341"/>
              <a:gd name="connsiteX3" fmla="*/ 3197225 w 3197225"/>
              <a:gd name="connsiteY3" fmla="*/ 2794000 h 2800341"/>
              <a:gd name="connsiteX4" fmla="*/ 844559 w 3197225"/>
              <a:gd name="connsiteY4" fmla="*/ 2794000 h 2800341"/>
              <a:gd name="connsiteX5" fmla="*/ 0 w 3197225"/>
              <a:gd name="connsiteY5" fmla="*/ 2800341 h 2800341"/>
              <a:gd name="connsiteX6" fmla="*/ 1803400 w 3197225"/>
              <a:gd name="connsiteY6" fmla="*/ 0 h 2800341"/>
              <a:gd name="connsiteX0" fmla="*/ 1803400 w 3197225"/>
              <a:gd name="connsiteY0" fmla="*/ 0 h 2857500"/>
              <a:gd name="connsiteX1" fmla="*/ 2733666 w 3197225"/>
              <a:gd name="connsiteY1" fmla="*/ 12700 h 2857500"/>
              <a:gd name="connsiteX2" fmla="*/ 3197225 w 3197225"/>
              <a:gd name="connsiteY2" fmla="*/ 2794000 h 2857500"/>
              <a:gd name="connsiteX3" fmla="*/ 2879725 w 3197225"/>
              <a:gd name="connsiteY3" fmla="*/ 2857500 h 2857500"/>
              <a:gd name="connsiteX4" fmla="*/ 844559 w 3197225"/>
              <a:gd name="connsiteY4" fmla="*/ 2794000 h 2857500"/>
              <a:gd name="connsiteX5" fmla="*/ 0 w 3197225"/>
              <a:gd name="connsiteY5" fmla="*/ 2800341 h 2857500"/>
              <a:gd name="connsiteX6" fmla="*/ 1803400 w 3197225"/>
              <a:gd name="connsiteY6" fmla="*/ 0 h 2857500"/>
              <a:gd name="connsiteX0" fmla="*/ 1803400 w 3197225"/>
              <a:gd name="connsiteY0" fmla="*/ 0 h 2800341"/>
              <a:gd name="connsiteX1" fmla="*/ 2733666 w 3197225"/>
              <a:gd name="connsiteY1" fmla="*/ 12700 h 2800341"/>
              <a:gd name="connsiteX2" fmla="*/ 3197225 w 3197225"/>
              <a:gd name="connsiteY2" fmla="*/ 2794000 h 2800341"/>
              <a:gd name="connsiteX3" fmla="*/ 844559 w 3197225"/>
              <a:gd name="connsiteY3" fmla="*/ 2794000 h 2800341"/>
              <a:gd name="connsiteX4" fmla="*/ 0 w 3197225"/>
              <a:gd name="connsiteY4" fmla="*/ 2800341 h 2800341"/>
              <a:gd name="connsiteX5" fmla="*/ 1803400 w 3197225"/>
              <a:gd name="connsiteY5" fmla="*/ 0 h 2800341"/>
              <a:gd name="connsiteX0" fmla="*/ 1803400 w 3197225"/>
              <a:gd name="connsiteY0" fmla="*/ 0 h 2800341"/>
              <a:gd name="connsiteX1" fmla="*/ 2733666 w 3197225"/>
              <a:gd name="connsiteY1" fmla="*/ 12700 h 2800341"/>
              <a:gd name="connsiteX2" fmla="*/ 3197225 w 3197225"/>
              <a:gd name="connsiteY2" fmla="*/ 2794000 h 2800341"/>
              <a:gd name="connsiteX3" fmla="*/ 0 w 3197225"/>
              <a:gd name="connsiteY3" fmla="*/ 2800341 h 2800341"/>
              <a:gd name="connsiteX4" fmla="*/ 1803400 w 3197225"/>
              <a:gd name="connsiteY4" fmla="*/ 0 h 2800341"/>
              <a:gd name="connsiteX0" fmla="*/ 1803400 w 3197225"/>
              <a:gd name="connsiteY0" fmla="*/ 0 h 2800341"/>
              <a:gd name="connsiteX1" fmla="*/ 3096523 w 3197225"/>
              <a:gd name="connsiteY1" fmla="*/ 27214 h 2800341"/>
              <a:gd name="connsiteX2" fmla="*/ 3197225 w 3197225"/>
              <a:gd name="connsiteY2" fmla="*/ 2794000 h 2800341"/>
              <a:gd name="connsiteX3" fmla="*/ 0 w 3197225"/>
              <a:gd name="connsiteY3" fmla="*/ 2800341 h 2800341"/>
              <a:gd name="connsiteX4" fmla="*/ 1803400 w 3197225"/>
              <a:gd name="connsiteY4" fmla="*/ 0 h 2800341"/>
              <a:gd name="connsiteX0" fmla="*/ 1803400 w 9294123"/>
              <a:gd name="connsiteY0" fmla="*/ 292100 h 3092441"/>
              <a:gd name="connsiteX1" fmla="*/ 9294123 w 9294123"/>
              <a:gd name="connsiteY1" fmla="*/ 0 h 3092441"/>
              <a:gd name="connsiteX2" fmla="*/ 3197225 w 9294123"/>
              <a:gd name="connsiteY2" fmla="*/ 3086100 h 3092441"/>
              <a:gd name="connsiteX3" fmla="*/ 0 w 9294123"/>
              <a:gd name="connsiteY3" fmla="*/ 3092441 h 3092441"/>
              <a:gd name="connsiteX4" fmla="*/ 1803400 w 9294123"/>
              <a:gd name="connsiteY4" fmla="*/ 292100 h 3092441"/>
              <a:gd name="connsiteX0" fmla="*/ 1803400 w 9294123"/>
              <a:gd name="connsiteY0" fmla="*/ 292100 h 6424386"/>
              <a:gd name="connsiteX1" fmla="*/ 9294123 w 9294123"/>
              <a:gd name="connsiteY1" fmla="*/ 0 h 6424386"/>
              <a:gd name="connsiteX2" fmla="*/ 9249683 w 9294123"/>
              <a:gd name="connsiteY2" fmla="*/ 6424386 h 6424386"/>
              <a:gd name="connsiteX3" fmla="*/ 0 w 9294123"/>
              <a:gd name="connsiteY3" fmla="*/ 3092441 h 6424386"/>
              <a:gd name="connsiteX4" fmla="*/ 1803400 w 9294123"/>
              <a:gd name="connsiteY4" fmla="*/ 292100 h 6424386"/>
              <a:gd name="connsiteX0" fmla="*/ 0 w 7490723"/>
              <a:gd name="connsiteY0" fmla="*/ 292100 h 6424386"/>
              <a:gd name="connsiteX1" fmla="*/ 7490723 w 7490723"/>
              <a:gd name="connsiteY1" fmla="*/ 0 h 6424386"/>
              <a:gd name="connsiteX2" fmla="*/ 7446283 w 7490723"/>
              <a:gd name="connsiteY2" fmla="*/ 6424386 h 6424386"/>
              <a:gd name="connsiteX3" fmla="*/ 39914 w 7490723"/>
              <a:gd name="connsiteY3" fmla="*/ 6329127 h 6424386"/>
              <a:gd name="connsiteX4" fmla="*/ 0 w 7490723"/>
              <a:gd name="connsiteY4" fmla="*/ 292100 h 6424386"/>
              <a:gd name="connsiteX0" fmla="*/ 0 w 7490723"/>
              <a:gd name="connsiteY0" fmla="*/ 292100 h 6351814"/>
              <a:gd name="connsiteX1" fmla="*/ 7490723 w 7490723"/>
              <a:gd name="connsiteY1" fmla="*/ 0 h 6351814"/>
              <a:gd name="connsiteX2" fmla="*/ 7373711 w 7490723"/>
              <a:gd name="connsiteY2" fmla="*/ 6351814 h 6351814"/>
              <a:gd name="connsiteX3" fmla="*/ 39914 w 7490723"/>
              <a:gd name="connsiteY3" fmla="*/ 6329127 h 6351814"/>
              <a:gd name="connsiteX4" fmla="*/ 0 w 7490723"/>
              <a:gd name="connsiteY4" fmla="*/ 292100 h 6351814"/>
              <a:gd name="connsiteX0" fmla="*/ 0 w 7490723"/>
              <a:gd name="connsiteY0" fmla="*/ 292100 h 6372670"/>
              <a:gd name="connsiteX1" fmla="*/ 7490723 w 7490723"/>
              <a:gd name="connsiteY1" fmla="*/ 0 h 6372670"/>
              <a:gd name="connsiteX2" fmla="*/ 7373711 w 7490723"/>
              <a:gd name="connsiteY2" fmla="*/ 6351814 h 6372670"/>
              <a:gd name="connsiteX3" fmla="*/ 54428 w 7490723"/>
              <a:gd name="connsiteY3" fmla="*/ 6372670 h 6372670"/>
              <a:gd name="connsiteX4" fmla="*/ 0 w 7490723"/>
              <a:gd name="connsiteY4" fmla="*/ 292100 h 6372670"/>
              <a:gd name="connsiteX0" fmla="*/ 3443515 w 7436295"/>
              <a:gd name="connsiteY0" fmla="*/ 1815 h 6372670"/>
              <a:gd name="connsiteX1" fmla="*/ 7436295 w 7436295"/>
              <a:gd name="connsiteY1" fmla="*/ 0 h 6372670"/>
              <a:gd name="connsiteX2" fmla="*/ 7319283 w 7436295"/>
              <a:gd name="connsiteY2" fmla="*/ 6351814 h 6372670"/>
              <a:gd name="connsiteX3" fmla="*/ 0 w 7436295"/>
              <a:gd name="connsiteY3" fmla="*/ 6372670 h 6372670"/>
              <a:gd name="connsiteX4" fmla="*/ 3443515 w 7436295"/>
              <a:gd name="connsiteY4" fmla="*/ 1815 h 6372670"/>
              <a:gd name="connsiteX0" fmla="*/ 3443515 w 7436295"/>
              <a:gd name="connsiteY0" fmla="*/ 1815 h 6372670"/>
              <a:gd name="connsiteX1" fmla="*/ 7436295 w 7436295"/>
              <a:gd name="connsiteY1" fmla="*/ 0 h 6372670"/>
              <a:gd name="connsiteX2" fmla="*/ 7420883 w 7436295"/>
              <a:gd name="connsiteY2" fmla="*/ 6351814 h 6372670"/>
              <a:gd name="connsiteX3" fmla="*/ 0 w 7436295"/>
              <a:gd name="connsiteY3" fmla="*/ 6372670 h 6372670"/>
              <a:gd name="connsiteX4" fmla="*/ 3443515 w 7436295"/>
              <a:gd name="connsiteY4" fmla="*/ 1815 h 6372670"/>
              <a:gd name="connsiteX0" fmla="*/ 3443515 w 7436295"/>
              <a:gd name="connsiteY0" fmla="*/ 0 h 6370855"/>
              <a:gd name="connsiteX1" fmla="*/ 7436295 w 7436295"/>
              <a:gd name="connsiteY1" fmla="*/ 12699 h 6370855"/>
              <a:gd name="connsiteX2" fmla="*/ 7420883 w 7436295"/>
              <a:gd name="connsiteY2" fmla="*/ 6349999 h 6370855"/>
              <a:gd name="connsiteX3" fmla="*/ 0 w 7436295"/>
              <a:gd name="connsiteY3" fmla="*/ 6370855 h 6370855"/>
              <a:gd name="connsiteX4" fmla="*/ 3443515 w 7436295"/>
              <a:gd name="connsiteY4" fmla="*/ 0 h 6370855"/>
              <a:gd name="connsiteX0" fmla="*/ 3449865 w 7442645"/>
              <a:gd name="connsiteY0" fmla="*/ 0 h 6358155"/>
              <a:gd name="connsiteX1" fmla="*/ 7442645 w 7442645"/>
              <a:gd name="connsiteY1" fmla="*/ 12699 h 6358155"/>
              <a:gd name="connsiteX2" fmla="*/ 7427233 w 7442645"/>
              <a:gd name="connsiteY2" fmla="*/ 6349999 h 6358155"/>
              <a:gd name="connsiteX3" fmla="*/ 0 w 7442645"/>
              <a:gd name="connsiteY3" fmla="*/ 6358155 h 6358155"/>
              <a:gd name="connsiteX4" fmla="*/ 3449865 w 7442645"/>
              <a:gd name="connsiteY4" fmla="*/ 0 h 6358155"/>
              <a:gd name="connsiteX0" fmla="*/ 3449865 w 7444539"/>
              <a:gd name="connsiteY0" fmla="*/ 0 h 6358155"/>
              <a:gd name="connsiteX1" fmla="*/ 7442645 w 7444539"/>
              <a:gd name="connsiteY1" fmla="*/ 12699 h 6358155"/>
              <a:gd name="connsiteX2" fmla="*/ 7443108 w 7444539"/>
              <a:gd name="connsiteY2" fmla="*/ 6356349 h 6358155"/>
              <a:gd name="connsiteX3" fmla="*/ 0 w 7444539"/>
              <a:gd name="connsiteY3" fmla="*/ 6358155 h 6358155"/>
              <a:gd name="connsiteX4" fmla="*/ 3449865 w 7444539"/>
              <a:gd name="connsiteY4" fmla="*/ 0 h 6358155"/>
              <a:gd name="connsiteX0" fmla="*/ 3670845 w 7665519"/>
              <a:gd name="connsiteY0" fmla="*/ 0 h 6356349"/>
              <a:gd name="connsiteX1" fmla="*/ 7663625 w 7665519"/>
              <a:gd name="connsiteY1" fmla="*/ 12699 h 6356349"/>
              <a:gd name="connsiteX2" fmla="*/ 7664088 w 7665519"/>
              <a:gd name="connsiteY2" fmla="*/ 6356349 h 6356349"/>
              <a:gd name="connsiteX3" fmla="*/ 0 w 7665519"/>
              <a:gd name="connsiteY3" fmla="*/ 6342915 h 6356349"/>
              <a:gd name="connsiteX4" fmla="*/ 3670845 w 7665519"/>
              <a:gd name="connsiteY4" fmla="*/ 0 h 6356349"/>
              <a:gd name="connsiteX0" fmla="*/ 3419385 w 7414059"/>
              <a:gd name="connsiteY0" fmla="*/ 0 h 6381015"/>
              <a:gd name="connsiteX1" fmla="*/ 7412165 w 7414059"/>
              <a:gd name="connsiteY1" fmla="*/ 12699 h 6381015"/>
              <a:gd name="connsiteX2" fmla="*/ 7412628 w 7414059"/>
              <a:gd name="connsiteY2" fmla="*/ 6356349 h 6381015"/>
              <a:gd name="connsiteX3" fmla="*/ 0 w 7414059"/>
              <a:gd name="connsiteY3" fmla="*/ 6381015 h 6381015"/>
              <a:gd name="connsiteX4" fmla="*/ 3419385 w 7414059"/>
              <a:gd name="connsiteY4" fmla="*/ 0 h 6381015"/>
              <a:gd name="connsiteX0" fmla="*/ 3419385 w 7412762"/>
              <a:gd name="connsiteY0" fmla="*/ 44451 h 6425466"/>
              <a:gd name="connsiteX1" fmla="*/ 7278815 w 7412762"/>
              <a:gd name="connsiteY1" fmla="*/ 0 h 6425466"/>
              <a:gd name="connsiteX2" fmla="*/ 7412628 w 7412762"/>
              <a:gd name="connsiteY2" fmla="*/ 6400800 h 6425466"/>
              <a:gd name="connsiteX3" fmla="*/ 0 w 7412762"/>
              <a:gd name="connsiteY3" fmla="*/ 6425466 h 6425466"/>
              <a:gd name="connsiteX4" fmla="*/ 3419385 w 7412762"/>
              <a:gd name="connsiteY4" fmla="*/ 44451 h 6425466"/>
              <a:gd name="connsiteX0" fmla="*/ 3419385 w 7308317"/>
              <a:gd name="connsiteY0" fmla="*/ 44451 h 6425466"/>
              <a:gd name="connsiteX1" fmla="*/ 7278815 w 7308317"/>
              <a:gd name="connsiteY1" fmla="*/ 0 h 6425466"/>
              <a:gd name="connsiteX2" fmla="*/ 7307853 w 7308317"/>
              <a:gd name="connsiteY2" fmla="*/ 6410325 h 6425466"/>
              <a:gd name="connsiteX3" fmla="*/ 0 w 7308317"/>
              <a:gd name="connsiteY3" fmla="*/ 6425466 h 6425466"/>
              <a:gd name="connsiteX4" fmla="*/ 3419385 w 7308317"/>
              <a:gd name="connsiteY4" fmla="*/ 44451 h 6425466"/>
              <a:gd name="connsiteX0" fmla="*/ 3487965 w 7376897"/>
              <a:gd name="connsiteY0" fmla="*/ 44451 h 6516906"/>
              <a:gd name="connsiteX1" fmla="*/ 7347395 w 7376897"/>
              <a:gd name="connsiteY1" fmla="*/ 0 h 6516906"/>
              <a:gd name="connsiteX2" fmla="*/ 7376433 w 7376897"/>
              <a:gd name="connsiteY2" fmla="*/ 6410325 h 6516906"/>
              <a:gd name="connsiteX3" fmla="*/ 0 w 7376897"/>
              <a:gd name="connsiteY3" fmla="*/ 6516906 h 6516906"/>
              <a:gd name="connsiteX4" fmla="*/ 3487965 w 7376897"/>
              <a:gd name="connsiteY4" fmla="*/ 44451 h 6516906"/>
              <a:gd name="connsiteX0" fmla="*/ 3487965 w 7347395"/>
              <a:gd name="connsiteY0" fmla="*/ 44451 h 6516906"/>
              <a:gd name="connsiteX1" fmla="*/ 7347395 w 7347395"/>
              <a:gd name="connsiteY1" fmla="*/ 0 h 6516906"/>
              <a:gd name="connsiteX2" fmla="*/ 6622053 w 7347395"/>
              <a:gd name="connsiteY2" fmla="*/ 5694045 h 6516906"/>
              <a:gd name="connsiteX3" fmla="*/ 0 w 7347395"/>
              <a:gd name="connsiteY3" fmla="*/ 6516906 h 6516906"/>
              <a:gd name="connsiteX4" fmla="*/ 3487965 w 7347395"/>
              <a:gd name="connsiteY4" fmla="*/ 44451 h 6516906"/>
              <a:gd name="connsiteX0" fmla="*/ 3487965 w 7347395"/>
              <a:gd name="connsiteY0" fmla="*/ 44451 h 6516906"/>
              <a:gd name="connsiteX1" fmla="*/ 7347395 w 7347395"/>
              <a:gd name="connsiteY1" fmla="*/ 0 h 6516906"/>
              <a:gd name="connsiteX2" fmla="*/ 6538233 w 7347395"/>
              <a:gd name="connsiteY2" fmla="*/ 5602605 h 6516906"/>
              <a:gd name="connsiteX3" fmla="*/ 0 w 7347395"/>
              <a:gd name="connsiteY3" fmla="*/ 6516906 h 6516906"/>
              <a:gd name="connsiteX4" fmla="*/ 3487965 w 7347395"/>
              <a:gd name="connsiteY4" fmla="*/ 44451 h 6516906"/>
              <a:gd name="connsiteX0" fmla="*/ 3487965 w 7347395"/>
              <a:gd name="connsiteY0" fmla="*/ 44451 h 6516906"/>
              <a:gd name="connsiteX1" fmla="*/ 7347395 w 7347395"/>
              <a:gd name="connsiteY1" fmla="*/ 0 h 6516906"/>
              <a:gd name="connsiteX2" fmla="*/ 6538233 w 7347395"/>
              <a:gd name="connsiteY2" fmla="*/ 5602605 h 6516906"/>
              <a:gd name="connsiteX3" fmla="*/ 0 w 7347395"/>
              <a:gd name="connsiteY3" fmla="*/ 6516906 h 6516906"/>
              <a:gd name="connsiteX4" fmla="*/ 3487965 w 7347395"/>
              <a:gd name="connsiteY4" fmla="*/ 44451 h 6516906"/>
              <a:gd name="connsiteX0" fmla="*/ 3487965 w 7384053"/>
              <a:gd name="connsiteY0" fmla="*/ 44451 h 6524625"/>
              <a:gd name="connsiteX1" fmla="*/ 7347395 w 7384053"/>
              <a:gd name="connsiteY1" fmla="*/ 0 h 6524625"/>
              <a:gd name="connsiteX2" fmla="*/ 7384053 w 7384053"/>
              <a:gd name="connsiteY2" fmla="*/ 6524625 h 6524625"/>
              <a:gd name="connsiteX3" fmla="*/ 0 w 7384053"/>
              <a:gd name="connsiteY3" fmla="*/ 6516906 h 6524625"/>
              <a:gd name="connsiteX4" fmla="*/ 3487965 w 7384053"/>
              <a:gd name="connsiteY4" fmla="*/ 44451 h 6524625"/>
              <a:gd name="connsiteX0" fmla="*/ 3533685 w 7384053"/>
              <a:gd name="connsiteY0" fmla="*/ 257811 h 6524625"/>
              <a:gd name="connsiteX1" fmla="*/ 7347395 w 7384053"/>
              <a:gd name="connsiteY1" fmla="*/ 0 h 6524625"/>
              <a:gd name="connsiteX2" fmla="*/ 7384053 w 7384053"/>
              <a:gd name="connsiteY2" fmla="*/ 6524625 h 6524625"/>
              <a:gd name="connsiteX3" fmla="*/ 0 w 7384053"/>
              <a:gd name="connsiteY3" fmla="*/ 6516906 h 6524625"/>
              <a:gd name="connsiteX4" fmla="*/ 3533685 w 7384053"/>
              <a:gd name="connsiteY4" fmla="*/ 257811 h 6524625"/>
              <a:gd name="connsiteX0" fmla="*/ 3503205 w 7384053"/>
              <a:gd name="connsiteY0" fmla="*/ 21591 h 6524625"/>
              <a:gd name="connsiteX1" fmla="*/ 7347395 w 7384053"/>
              <a:gd name="connsiteY1" fmla="*/ 0 h 6524625"/>
              <a:gd name="connsiteX2" fmla="*/ 7384053 w 7384053"/>
              <a:gd name="connsiteY2" fmla="*/ 6524625 h 6524625"/>
              <a:gd name="connsiteX3" fmla="*/ 0 w 7384053"/>
              <a:gd name="connsiteY3" fmla="*/ 6516906 h 6524625"/>
              <a:gd name="connsiteX4" fmla="*/ 3503205 w 7384053"/>
              <a:gd name="connsiteY4" fmla="*/ 21591 h 6524625"/>
              <a:gd name="connsiteX0" fmla="*/ 3503205 w 7384053"/>
              <a:gd name="connsiteY0" fmla="*/ 21591 h 6524625"/>
              <a:gd name="connsiteX1" fmla="*/ 7377875 w 7384053"/>
              <a:gd name="connsiteY1" fmla="*/ 0 h 6524625"/>
              <a:gd name="connsiteX2" fmla="*/ 7384053 w 7384053"/>
              <a:gd name="connsiteY2" fmla="*/ 6524625 h 6524625"/>
              <a:gd name="connsiteX3" fmla="*/ 0 w 7384053"/>
              <a:gd name="connsiteY3" fmla="*/ 6516906 h 6524625"/>
              <a:gd name="connsiteX4" fmla="*/ 3503205 w 7384053"/>
              <a:gd name="connsiteY4" fmla="*/ 21591 h 6524625"/>
              <a:gd name="connsiteX0" fmla="*/ 3546748 w 7427596"/>
              <a:gd name="connsiteY0" fmla="*/ 21591 h 6524625"/>
              <a:gd name="connsiteX1" fmla="*/ 7421418 w 7427596"/>
              <a:gd name="connsiteY1" fmla="*/ 0 h 6524625"/>
              <a:gd name="connsiteX2" fmla="*/ 7427596 w 7427596"/>
              <a:gd name="connsiteY2" fmla="*/ 6524625 h 6524625"/>
              <a:gd name="connsiteX3" fmla="*/ 0 w 7427596"/>
              <a:gd name="connsiteY3" fmla="*/ 6516906 h 6524625"/>
              <a:gd name="connsiteX4" fmla="*/ 3546748 w 7427596"/>
              <a:gd name="connsiteY4" fmla="*/ 21591 h 6524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7596" h="6524625">
                <a:moveTo>
                  <a:pt x="3546748" y="21591"/>
                </a:moveTo>
                <a:lnTo>
                  <a:pt x="7421418" y="0"/>
                </a:lnTo>
                <a:cubicBezTo>
                  <a:pt x="7423477" y="2174875"/>
                  <a:pt x="7425537" y="4349750"/>
                  <a:pt x="7427596" y="6524625"/>
                </a:cubicBezTo>
                <a:lnTo>
                  <a:pt x="0" y="6516906"/>
                </a:lnTo>
                <a:lnTo>
                  <a:pt x="3546748" y="21591"/>
                </a:lnTo>
                <a:close/>
              </a:path>
            </a:pathLst>
          </a:custGeom>
        </p:spPr>
        <p:txBody>
          <a:bodyPr/>
          <a:lstStyle>
            <a:lvl1pPr marL="0" indent="0" algn="ctr">
              <a:buNone/>
              <a:defRPr/>
            </a:lvl1pPr>
          </a:lstStyle>
          <a:p>
            <a:r>
              <a:rPr lang="en-US" dirty="0"/>
              <a:t>Click icon to add picture</a:t>
            </a:r>
            <a:endParaRPr lang="en-CA" dirty="0"/>
          </a:p>
        </p:txBody>
      </p:sp>
      <p:sp>
        <p:nvSpPr>
          <p:cNvPr id="31" name="Text Placeholder 14">
            <a:extLst>
              <a:ext uri="{FF2B5EF4-FFF2-40B4-BE49-F238E27FC236}">
                <a16:creationId xmlns:a16="http://schemas.microsoft.com/office/drawing/2014/main" id="{1BAEE82B-CDEF-46B6-8442-D4DCF039993F}"/>
              </a:ext>
            </a:extLst>
          </p:cNvPr>
          <p:cNvSpPr>
            <a:spLocks noGrp="1"/>
          </p:cNvSpPr>
          <p:nvPr>
            <p:ph type="body" sz="quarter" idx="14" hasCustomPrompt="1"/>
          </p:nvPr>
        </p:nvSpPr>
        <p:spPr>
          <a:xfrm>
            <a:off x="409574" y="4443555"/>
            <a:ext cx="4638831" cy="285750"/>
          </a:xfrm>
        </p:spPr>
        <p:txBody>
          <a:bodyPr>
            <a:noAutofit/>
          </a:bodyPr>
          <a:lstStyle>
            <a:lvl1pPr marL="0" indent="0">
              <a:buNone/>
              <a:defRPr sz="1600" b="0" i="0">
                <a:latin typeface="Helvetica Light" panose="020B0403020202020204" pitchFamily="34" charset="0"/>
              </a:defRPr>
            </a:lvl1pPr>
          </a:lstStyle>
          <a:p>
            <a:pPr lvl="0"/>
            <a:r>
              <a:rPr lang="en-US" dirty="0"/>
              <a:t>PRESENTER TITLE</a:t>
            </a:r>
            <a:endParaRPr lang="en-CA" dirty="0"/>
          </a:p>
        </p:txBody>
      </p:sp>
      <p:sp>
        <p:nvSpPr>
          <p:cNvPr id="21" name="Rectangle 20">
            <a:extLst>
              <a:ext uri="{FF2B5EF4-FFF2-40B4-BE49-F238E27FC236}">
                <a16:creationId xmlns:a16="http://schemas.microsoft.com/office/drawing/2014/main" id="{2BB25F48-952D-B640-9B37-D254BAFDEE74}"/>
              </a:ext>
            </a:extLst>
          </p:cNvPr>
          <p:cNvSpPr/>
          <p:nvPr userDrawn="1"/>
        </p:nvSpPr>
        <p:spPr>
          <a:xfrm>
            <a:off x="-1" y="-2624"/>
            <a:ext cx="8163466" cy="36512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2" name="Rectangle 21">
            <a:extLst>
              <a:ext uri="{FF2B5EF4-FFF2-40B4-BE49-F238E27FC236}">
                <a16:creationId xmlns:a16="http://schemas.microsoft.com/office/drawing/2014/main" id="{7FCF4F27-E298-C440-8356-77C516D70520}"/>
              </a:ext>
            </a:extLst>
          </p:cNvPr>
          <p:cNvSpPr/>
          <p:nvPr userDrawn="1"/>
        </p:nvSpPr>
        <p:spPr>
          <a:xfrm>
            <a:off x="8163465" y="-2624"/>
            <a:ext cx="4028535" cy="36512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id="{33CD5235-BC14-BA49-8D6F-D132AACF933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6848" y="1294126"/>
            <a:ext cx="5921557" cy="513050"/>
          </a:xfrm>
          <a:prstGeom prst="rect">
            <a:avLst/>
          </a:prstGeom>
        </p:spPr>
      </p:pic>
      <p:sp>
        <p:nvSpPr>
          <p:cNvPr id="17" name="Text Placeholder 22">
            <a:extLst>
              <a:ext uri="{FF2B5EF4-FFF2-40B4-BE49-F238E27FC236}">
                <a16:creationId xmlns:a16="http://schemas.microsoft.com/office/drawing/2014/main" id="{B11EA7DA-1D0C-C74F-A0CC-E8D2F8949D2B}"/>
              </a:ext>
            </a:extLst>
          </p:cNvPr>
          <p:cNvSpPr>
            <a:spLocks noGrp="1"/>
          </p:cNvSpPr>
          <p:nvPr>
            <p:ph type="body" sz="quarter" idx="15" hasCustomPrompt="1"/>
          </p:nvPr>
        </p:nvSpPr>
        <p:spPr>
          <a:xfrm>
            <a:off x="1042892" y="4890751"/>
            <a:ext cx="3569882" cy="356529"/>
          </a:xfrm>
        </p:spPr>
        <p:txBody>
          <a:bodyPr anchor="t" anchorCtr="0">
            <a:normAutofit/>
          </a:bodyPr>
          <a:lstStyle>
            <a:lvl1pPr marL="0" indent="0">
              <a:spcBef>
                <a:spcPts val="0"/>
              </a:spcBef>
              <a:spcAft>
                <a:spcPts val="0"/>
              </a:spcAft>
              <a:buNone/>
              <a:defRPr sz="1400" b="0" i="0">
                <a:latin typeface="Helvetica Light" panose="020B0403020202020204" pitchFamily="34" charset="0"/>
              </a:defRPr>
            </a:lvl1pPr>
            <a:lvl2pPr marL="324000" indent="0">
              <a:spcBef>
                <a:spcPts val="0"/>
              </a:spcBef>
              <a:spcAft>
                <a:spcPts val="0"/>
              </a:spcAft>
              <a:buNone/>
              <a:defRPr sz="1200"/>
            </a:lvl2pPr>
            <a:lvl3pPr marL="630000" indent="0">
              <a:buNone/>
              <a:defRPr/>
            </a:lvl3pPr>
            <a:lvl4pPr marL="1008000" indent="0">
              <a:buNone/>
              <a:defRPr/>
            </a:lvl4pPr>
            <a:lvl5pPr marL="1368000" indent="0">
              <a:buNone/>
              <a:defRPr/>
            </a:lvl5pPr>
          </a:lstStyle>
          <a:p>
            <a:pPr lvl="0"/>
            <a:r>
              <a:rPr lang="en-US" dirty="0"/>
              <a:t>Date</a:t>
            </a:r>
            <a:endParaRPr lang="en-CA" dirty="0"/>
          </a:p>
        </p:txBody>
      </p:sp>
      <p:pic>
        <p:nvPicPr>
          <p:cNvPr id="19" name="Picture 18">
            <a:extLst>
              <a:ext uri="{FF2B5EF4-FFF2-40B4-BE49-F238E27FC236}">
                <a16:creationId xmlns:a16="http://schemas.microsoft.com/office/drawing/2014/main" id="{DCB039D7-4440-4246-AF83-427F5479ADD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71698" y="4907371"/>
            <a:ext cx="323288" cy="323288"/>
          </a:xfrm>
          <a:prstGeom prst="rect">
            <a:avLst/>
          </a:prstGeom>
        </p:spPr>
      </p:pic>
      <p:sp>
        <p:nvSpPr>
          <p:cNvPr id="24" name="Slide Number Placeholder 6">
            <a:extLst>
              <a:ext uri="{FF2B5EF4-FFF2-40B4-BE49-F238E27FC236}">
                <a16:creationId xmlns:a16="http://schemas.microsoft.com/office/drawing/2014/main" id="{203A3248-3E78-3F47-937F-F91F08142332}"/>
              </a:ext>
            </a:extLst>
          </p:cNvPr>
          <p:cNvSpPr>
            <a:spLocks noGrp="1"/>
          </p:cNvSpPr>
          <p:nvPr>
            <p:ph type="sldNum" sz="quarter" idx="4"/>
          </p:nvPr>
        </p:nvSpPr>
        <p:spPr>
          <a:xfrm>
            <a:off x="11343098" y="6337572"/>
            <a:ext cx="848902" cy="365125"/>
          </a:xfrm>
          <a:prstGeom prst="rect">
            <a:avLst/>
          </a:prstGeom>
        </p:spPr>
        <p:txBody>
          <a:bodyPr vert="horz" lIns="91440" tIns="45720" rIns="91440" bIns="45720" rtlCol="0" anchor="ctr"/>
          <a:lstStyle>
            <a:lvl1pPr algn="r">
              <a:defRPr sz="1800">
                <a:solidFill>
                  <a:schemeClr val="tx1">
                    <a:tint val="75000"/>
                  </a:schemeClr>
                </a:solidFill>
                <a:latin typeface="Helvetica" pitchFamily="2" charset="0"/>
              </a:defRPr>
            </a:lvl1pPr>
          </a:lstStyle>
          <a:p>
            <a:fld id="{78B70B86-85C2-EF4D-AAB7-417F7A93D158}" type="slidenum">
              <a:rPr lang="en-US" smtClean="0"/>
              <a:pPr/>
              <a:t>‹#›</a:t>
            </a:fld>
            <a:endParaRPr lang="en-US" dirty="0"/>
          </a:p>
        </p:txBody>
      </p:sp>
    </p:spTree>
    <p:extLst>
      <p:ext uri="{BB962C8B-B14F-4D97-AF65-F5344CB8AC3E}">
        <p14:creationId xmlns:p14="http://schemas.microsoft.com/office/powerpoint/2010/main" val="3030061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73F75FF-7072-4C49-862D-3217D5F41C23}"/>
              </a:ext>
            </a:extLst>
          </p:cNvPr>
          <p:cNvSpPr txBox="1">
            <a:spLocks/>
          </p:cNvSpPr>
          <p:nvPr userDrawn="1"/>
        </p:nvSpPr>
        <p:spPr>
          <a:xfrm>
            <a:off x="1883810" y="743547"/>
            <a:ext cx="9200983" cy="1013800"/>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dirty="0">
                <a:latin typeface="Calibri Light" panose="020F0302020204030204" pitchFamily="34" charset="0"/>
                <a:cs typeface="Calibri Light" panose="020F0302020204030204" pitchFamily="34" charset="0"/>
              </a:rPr>
              <a:t>NAESB Practice Notes	</a:t>
            </a:r>
          </a:p>
        </p:txBody>
      </p:sp>
      <p:sp>
        <p:nvSpPr>
          <p:cNvPr id="9" name="Rectangle 8">
            <a:extLst>
              <a:ext uri="{FF2B5EF4-FFF2-40B4-BE49-F238E27FC236}">
                <a16:creationId xmlns:a16="http://schemas.microsoft.com/office/drawing/2014/main" id="{1ECA6627-296A-43A3-81CB-63DF4B62136B}"/>
              </a:ext>
            </a:extLst>
          </p:cNvPr>
          <p:cNvSpPr/>
          <p:nvPr userDrawn="1"/>
        </p:nvSpPr>
        <p:spPr>
          <a:xfrm>
            <a:off x="-6351" y="403676"/>
            <a:ext cx="12217400" cy="12493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Calibri Light" panose="020F0302020204030204" pitchFamily="34" charset="0"/>
            </a:endParaRPr>
          </a:p>
        </p:txBody>
      </p:sp>
      <p:sp>
        <p:nvSpPr>
          <p:cNvPr id="20" name="Title 1">
            <a:extLst>
              <a:ext uri="{FF2B5EF4-FFF2-40B4-BE49-F238E27FC236}">
                <a16:creationId xmlns:a16="http://schemas.microsoft.com/office/drawing/2014/main" id="{A7E80644-DC0D-4082-B3DC-1DFC4521BE86}"/>
              </a:ext>
            </a:extLst>
          </p:cNvPr>
          <p:cNvSpPr txBox="1">
            <a:spLocks/>
          </p:cNvSpPr>
          <p:nvPr userDrawn="1"/>
        </p:nvSpPr>
        <p:spPr>
          <a:xfrm>
            <a:off x="209551" y="360491"/>
            <a:ext cx="1079500" cy="1013800"/>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4000" b="1" dirty="0">
              <a:latin typeface="Calibri Light" panose="020F0302020204030204" pitchFamily="34" charset="0"/>
              <a:cs typeface="Calibri Light" panose="020F0302020204030204" pitchFamily="34" charset="0"/>
            </a:endParaRPr>
          </a:p>
        </p:txBody>
      </p:sp>
      <p:sp>
        <p:nvSpPr>
          <p:cNvPr id="21" name="Title 1">
            <a:extLst>
              <a:ext uri="{FF2B5EF4-FFF2-40B4-BE49-F238E27FC236}">
                <a16:creationId xmlns:a16="http://schemas.microsoft.com/office/drawing/2014/main" id="{B9D2F13F-7821-43E6-A851-F2CC82B330C5}"/>
              </a:ext>
            </a:extLst>
          </p:cNvPr>
          <p:cNvSpPr txBox="1">
            <a:spLocks/>
          </p:cNvSpPr>
          <p:nvPr userDrawn="1"/>
        </p:nvSpPr>
        <p:spPr>
          <a:xfrm>
            <a:off x="214513" y="346594"/>
            <a:ext cx="1079500" cy="1013800"/>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4000" b="1" dirty="0">
              <a:latin typeface="Calibri Light" panose="020F0302020204030204" pitchFamily="34" charset="0"/>
              <a:cs typeface="Calibri Light" panose="020F0302020204030204" pitchFamily="34" charset="0"/>
            </a:endParaRPr>
          </a:p>
        </p:txBody>
      </p:sp>
      <p:sp>
        <p:nvSpPr>
          <p:cNvPr id="13" name="Picture Placeholder 3">
            <a:extLst>
              <a:ext uri="{FF2B5EF4-FFF2-40B4-BE49-F238E27FC236}">
                <a16:creationId xmlns:a16="http://schemas.microsoft.com/office/drawing/2014/main" id="{E208FAE6-1AC7-40DF-856E-FF6F68291210}"/>
              </a:ext>
            </a:extLst>
          </p:cNvPr>
          <p:cNvSpPr>
            <a:spLocks noGrp="1"/>
          </p:cNvSpPr>
          <p:nvPr>
            <p:ph type="pic" sz="quarter" idx="11"/>
          </p:nvPr>
        </p:nvSpPr>
        <p:spPr>
          <a:xfrm>
            <a:off x="6816436" y="1653042"/>
            <a:ext cx="5375564" cy="5060178"/>
          </a:xfrm>
        </p:spPr>
        <p:txBody>
          <a:bodyPr/>
          <a:lstStyle/>
          <a:p>
            <a:r>
              <a:rPr lang="en-US" dirty="0"/>
              <a:t>Click icon to add picture</a:t>
            </a:r>
            <a:endParaRPr lang="en-CA" dirty="0"/>
          </a:p>
        </p:txBody>
      </p:sp>
      <p:sp>
        <p:nvSpPr>
          <p:cNvPr id="4" name="Text Placeholder 3">
            <a:extLst>
              <a:ext uri="{FF2B5EF4-FFF2-40B4-BE49-F238E27FC236}">
                <a16:creationId xmlns:a16="http://schemas.microsoft.com/office/drawing/2014/main" id="{E031CF0D-0347-4D8F-91AF-2ECF92EE2598}"/>
              </a:ext>
            </a:extLst>
          </p:cNvPr>
          <p:cNvSpPr>
            <a:spLocks noGrp="1"/>
          </p:cNvSpPr>
          <p:nvPr>
            <p:ph type="body" sz="quarter" idx="12" hasCustomPrompt="1"/>
          </p:nvPr>
        </p:nvSpPr>
        <p:spPr>
          <a:xfrm>
            <a:off x="452345" y="1853708"/>
            <a:ext cx="5976164" cy="4657698"/>
          </a:xfrm>
        </p:spPr>
        <p:txBody>
          <a:bodyPr anchor="t" anchorCtr="0">
            <a:normAutofit/>
          </a:bodyPr>
          <a:lstStyle>
            <a:lvl1pPr marL="342900" indent="-342900">
              <a:buFont typeface="System Font Regular"/>
              <a:buChar char="▼"/>
              <a:defRPr sz="2400"/>
            </a:lvl1pPr>
            <a:lvl2pPr marL="324000" indent="0">
              <a:buNone/>
              <a:defRPr sz="2000"/>
            </a:lvl2pPr>
          </a:lstStyle>
          <a:p>
            <a:pPr lvl="0"/>
            <a:r>
              <a:rPr lang="en-US" dirty="0"/>
              <a:t>Click to add agenda items</a:t>
            </a:r>
          </a:p>
        </p:txBody>
      </p:sp>
      <p:sp>
        <p:nvSpPr>
          <p:cNvPr id="19" name="Title 1">
            <a:extLst>
              <a:ext uri="{FF2B5EF4-FFF2-40B4-BE49-F238E27FC236}">
                <a16:creationId xmlns:a16="http://schemas.microsoft.com/office/drawing/2014/main" id="{CDDDE080-4ED1-477D-8AE5-0E82971FF6BD}"/>
              </a:ext>
            </a:extLst>
          </p:cNvPr>
          <p:cNvSpPr>
            <a:spLocks noGrp="1"/>
          </p:cNvSpPr>
          <p:nvPr>
            <p:ph type="title" hasCustomPrompt="1"/>
          </p:nvPr>
        </p:nvSpPr>
        <p:spPr>
          <a:xfrm>
            <a:off x="353945" y="706971"/>
            <a:ext cx="8412103" cy="704262"/>
          </a:xfrm>
        </p:spPr>
        <p:txBody>
          <a:bodyPr>
            <a:normAutofit/>
          </a:bodyPr>
          <a:lstStyle>
            <a:lvl1pPr>
              <a:defRPr sz="4000" b="1">
                <a:solidFill>
                  <a:srgbClr val="FBD80F"/>
                </a:solidFill>
                <a:latin typeface="Helvetica" pitchFamily="2" charset="0"/>
                <a:cs typeface="Calibri Light" panose="020F0302020204030204" pitchFamily="34" charset="0"/>
              </a:defRPr>
            </a:lvl1pPr>
          </a:lstStyle>
          <a:p>
            <a:r>
              <a:rPr lang="en-US" dirty="0"/>
              <a:t>AGENDA (Editable title)</a:t>
            </a:r>
            <a:endParaRPr lang="en-CA" dirty="0"/>
          </a:p>
        </p:txBody>
      </p:sp>
      <p:sp>
        <p:nvSpPr>
          <p:cNvPr id="26" name="Slide Number Placeholder 6">
            <a:extLst>
              <a:ext uri="{FF2B5EF4-FFF2-40B4-BE49-F238E27FC236}">
                <a16:creationId xmlns:a16="http://schemas.microsoft.com/office/drawing/2014/main" id="{CFF07656-52D2-B643-A6AF-93C3EE1ADF3D}"/>
              </a:ext>
            </a:extLst>
          </p:cNvPr>
          <p:cNvSpPr>
            <a:spLocks noGrp="1"/>
          </p:cNvSpPr>
          <p:nvPr>
            <p:ph type="sldNum" sz="quarter" idx="4"/>
          </p:nvPr>
        </p:nvSpPr>
        <p:spPr>
          <a:xfrm>
            <a:off x="11343098" y="6337572"/>
            <a:ext cx="848902" cy="365125"/>
          </a:xfrm>
          <a:prstGeom prst="rect">
            <a:avLst/>
          </a:prstGeom>
        </p:spPr>
        <p:txBody>
          <a:bodyPr vert="horz" lIns="91440" tIns="45720" rIns="91440" bIns="45720" rtlCol="0" anchor="ctr"/>
          <a:lstStyle>
            <a:lvl1pPr algn="r">
              <a:defRPr sz="1800">
                <a:solidFill>
                  <a:schemeClr val="tx1">
                    <a:tint val="75000"/>
                  </a:schemeClr>
                </a:solidFill>
                <a:latin typeface="Helvetica" pitchFamily="2" charset="0"/>
              </a:defRPr>
            </a:lvl1pPr>
          </a:lstStyle>
          <a:p>
            <a:fld id="{78B70B86-85C2-EF4D-AAB7-417F7A93D158}" type="slidenum">
              <a:rPr lang="en-US" smtClean="0"/>
              <a:pPr/>
              <a:t>‹#›</a:t>
            </a:fld>
            <a:endParaRPr lang="en-US" dirty="0"/>
          </a:p>
        </p:txBody>
      </p:sp>
      <p:sp>
        <p:nvSpPr>
          <p:cNvPr id="11" name="Footer Placeholder 2">
            <a:extLst>
              <a:ext uri="{FF2B5EF4-FFF2-40B4-BE49-F238E27FC236}">
                <a16:creationId xmlns:a16="http://schemas.microsoft.com/office/drawing/2014/main" id="{7E3F0E5C-4C75-D547-B6A6-6C819DA72B3A}"/>
              </a:ext>
            </a:extLst>
          </p:cNvPr>
          <p:cNvSpPr>
            <a:spLocks noGrp="1"/>
          </p:cNvSpPr>
          <p:nvPr>
            <p:ph type="ftr" sz="quarter" idx="13"/>
          </p:nvPr>
        </p:nvSpPr>
        <p:spPr>
          <a:xfrm>
            <a:off x="4038600" y="6538276"/>
            <a:ext cx="4114800" cy="365125"/>
          </a:xfrm>
        </p:spPr>
        <p:txBody>
          <a:bodyPr/>
          <a:lstStyle/>
          <a:p>
            <a:r>
              <a:rPr lang="en-US" dirty="0" err="1"/>
              <a:t>www.</a:t>
            </a:r>
            <a:r>
              <a:rPr lang="en-US" dirty="0" err="1">
                <a:cs typeface="Poppins" panose="00000500000000000000" pitchFamily="2" charset="0"/>
              </a:rPr>
              <a:t>gatekeeper-systems</a:t>
            </a:r>
            <a:r>
              <a:rPr lang="en-US" dirty="0" err="1"/>
              <a:t>.com</a:t>
            </a:r>
            <a:r>
              <a:rPr lang="en-US" dirty="0"/>
              <a:t> | TSX-V:GSI | OTC:GKPRF</a:t>
            </a:r>
          </a:p>
        </p:txBody>
      </p:sp>
    </p:spTree>
    <p:extLst>
      <p:ext uri="{BB962C8B-B14F-4D97-AF65-F5344CB8AC3E}">
        <p14:creationId xmlns:p14="http://schemas.microsoft.com/office/powerpoint/2010/main" val="109174351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ndard Icon Animation (righ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73F75FF-7072-4C49-862D-3217D5F41C23}"/>
              </a:ext>
            </a:extLst>
          </p:cNvPr>
          <p:cNvSpPr txBox="1">
            <a:spLocks/>
          </p:cNvSpPr>
          <p:nvPr userDrawn="1"/>
        </p:nvSpPr>
        <p:spPr>
          <a:xfrm>
            <a:off x="1883810" y="743547"/>
            <a:ext cx="9200983" cy="1013800"/>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dirty="0">
                <a:latin typeface="Calibri Light" panose="020F0302020204030204" pitchFamily="34" charset="0"/>
                <a:cs typeface="Calibri Light" panose="020F0302020204030204" pitchFamily="34" charset="0"/>
              </a:rPr>
              <a:t>NAESB Practice Notes	</a:t>
            </a:r>
          </a:p>
        </p:txBody>
      </p:sp>
      <p:cxnSp>
        <p:nvCxnSpPr>
          <p:cNvPr id="12" name="Straight Connector 11">
            <a:extLst>
              <a:ext uri="{FF2B5EF4-FFF2-40B4-BE49-F238E27FC236}">
                <a16:creationId xmlns:a16="http://schemas.microsoft.com/office/drawing/2014/main" id="{12361932-B771-422D-BA02-C11970F2C2BE}"/>
              </a:ext>
            </a:extLst>
          </p:cNvPr>
          <p:cNvCxnSpPr>
            <a:cxnSpLocks/>
          </p:cNvCxnSpPr>
          <p:nvPr userDrawn="1"/>
        </p:nvCxnSpPr>
        <p:spPr>
          <a:xfrm>
            <a:off x="9654106" y="1653042"/>
            <a:ext cx="0" cy="943537"/>
          </a:xfrm>
          <a:prstGeom prst="line">
            <a:avLst/>
          </a:prstGeom>
          <a:ln w="38100">
            <a:solidFill>
              <a:srgbClr val="1B365D"/>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8913D854-CF2E-4688-92F9-D3D3D9C565BB}"/>
              </a:ext>
            </a:extLst>
          </p:cNvPr>
          <p:cNvSpPr/>
          <p:nvPr userDrawn="1"/>
        </p:nvSpPr>
        <p:spPr>
          <a:xfrm>
            <a:off x="8015844" y="2506425"/>
            <a:ext cx="3305175" cy="3205871"/>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Calibri Light" panose="020F0302020204030204" pitchFamily="34" charset="0"/>
            </a:endParaRPr>
          </a:p>
        </p:txBody>
      </p:sp>
      <p:cxnSp>
        <p:nvCxnSpPr>
          <p:cNvPr id="15" name="Straight Connector 14">
            <a:extLst>
              <a:ext uri="{FF2B5EF4-FFF2-40B4-BE49-F238E27FC236}">
                <a16:creationId xmlns:a16="http://schemas.microsoft.com/office/drawing/2014/main" id="{B5C35ABF-94AE-4AB5-9AC8-EA6D7E40018A}"/>
              </a:ext>
            </a:extLst>
          </p:cNvPr>
          <p:cNvCxnSpPr>
            <a:cxnSpLocks/>
          </p:cNvCxnSpPr>
          <p:nvPr userDrawn="1"/>
        </p:nvCxnSpPr>
        <p:spPr>
          <a:xfrm>
            <a:off x="9655552" y="5712296"/>
            <a:ext cx="0" cy="1055552"/>
          </a:xfrm>
          <a:prstGeom prst="line">
            <a:avLst/>
          </a:prstGeom>
          <a:ln w="38100">
            <a:solidFill>
              <a:srgbClr val="1B365D"/>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1ECA6627-296A-43A3-81CB-63DF4B62136B}"/>
              </a:ext>
            </a:extLst>
          </p:cNvPr>
          <p:cNvSpPr/>
          <p:nvPr userDrawn="1"/>
        </p:nvSpPr>
        <p:spPr>
          <a:xfrm>
            <a:off x="-1" y="403676"/>
            <a:ext cx="12217400" cy="12493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Calibri Light" panose="020F0302020204030204" pitchFamily="34" charset="0"/>
            </a:endParaRPr>
          </a:p>
        </p:txBody>
      </p:sp>
      <p:sp>
        <p:nvSpPr>
          <p:cNvPr id="20" name="Title 1">
            <a:extLst>
              <a:ext uri="{FF2B5EF4-FFF2-40B4-BE49-F238E27FC236}">
                <a16:creationId xmlns:a16="http://schemas.microsoft.com/office/drawing/2014/main" id="{A7E80644-DC0D-4082-B3DC-1DFC4521BE86}"/>
              </a:ext>
            </a:extLst>
          </p:cNvPr>
          <p:cNvSpPr txBox="1">
            <a:spLocks/>
          </p:cNvSpPr>
          <p:nvPr userDrawn="1"/>
        </p:nvSpPr>
        <p:spPr>
          <a:xfrm>
            <a:off x="209551" y="360491"/>
            <a:ext cx="1079500" cy="1013800"/>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4000" b="1" dirty="0">
              <a:latin typeface="Calibri Light" panose="020F0302020204030204" pitchFamily="34" charset="0"/>
              <a:cs typeface="Calibri Light" panose="020F0302020204030204" pitchFamily="34" charset="0"/>
            </a:endParaRPr>
          </a:p>
        </p:txBody>
      </p:sp>
      <p:sp>
        <p:nvSpPr>
          <p:cNvPr id="21" name="Title 1">
            <a:extLst>
              <a:ext uri="{FF2B5EF4-FFF2-40B4-BE49-F238E27FC236}">
                <a16:creationId xmlns:a16="http://schemas.microsoft.com/office/drawing/2014/main" id="{B9D2F13F-7821-43E6-A851-F2CC82B330C5}"/>
              </a:ext>
            </a:extLst>
          </p:cNvPr>
          <p:cNvSpPr txBox="1">
            <a:spLocks/>
          </p:cNvSpPr>
          <p:nvPr userDrawn="1"/>
        </p:nvSpPr>
        <p:spPr>
          <a:xfrm>
            <a:off x="214513" y="346594"/>
            <a:ext cx="1079500" cy="1013800"/>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4000" b="1" dirty="0">
              <a:latin typeface="Calibri Light" panose="020F0302020204030204" pitchFamily="34" charset="0"/>
              <a:cs typeface="Calibri Light" panose="020F0302020204030204" pitchFamily="34" charset="0"/>
            </a:endParaRPr>
          </a:p>
        </p:txBody>
      </p:sp>
      <p:sp>
        <p:nvSpPr>
          <p:cNvPr id="2" name="Title 1">
            <a:extLst>
              <a:ext uri="{FF2B5EF4-FFF2-40B4-BE49-F238E27FC236}">
                <a16:creationId xmlns:a16="http://schemas.microsoft.com/office/drawing/2014/main" id="{31162597-EC59-47A2-9927-51E6DCC768E3}"/>
              </a:ext>
            </a:extLst>
          </p:cNvPr>
          <p:cNvSpPr>
            <a:spLocks noGrp="1"/>
          </p:cNvSpPr>
          <p:nvPr>
            <p:ph type="title"/>
          </p:nvPr>
        </p:nvSpPr>
        <p:spPr>
          <a:xfrm>
            <a:off x="341376" y="220663"/>
            <a:ext cx="10463411" cy="1189554"/>
          </a:xfrm>
        </p:spPr>
        <p:txBody>
          <a:bodyPr>
            <a:normAutofit/>
          </a:bodyPr>
          <a:lstStyle>
            <a:lvl1pPr>
              <a:defRPr sz="4000" b="1">
                <a:solidFill>
                  <a:srgbClr val="FBD80F"/>
                </a:solidFill>
                <a:latin typeface="Helvetica" pitchFamily="2" charset="0"/>
                <a:cs typeface="Calibri Light" panose="020F0302020204030204" pitchFamily="34" charset="0"/>
              </a:defRPr>
            </a:lvl1pPr>
          </a:lstStyle>
          <a:p>
            <a:r>
              <a:rPr lang="en-US" dirty="0"/>
              <a:t>Click to edit Master title style</a:t>
            </a:r>
            <a:endParaRPr lang="en-CA" dirty="0"/>
          </a:p>
        </p:txBody>
      </p:sp>
      <p:sp>
        <p:nvSpPr>
          <p:cNvPr id="34" name="Content Placeholder 2">
            <a:extLst>
              <a:ext uri="{FF2B5EF4-FFF2-40B4-BE49-F238E27FC236}">
                <a16:creationId xmlns:a16="http://schemas.microsoft.com/office/drawing/2014/main" id="{862C43E4-41D9-48F8-92D2-0BAE68F54090}"/>
              </a:ext>
            </a:extLst>
          </p:cNvPr>
          <p:cNvSpPr>
            <a:spLocks noGrp="1"/>
          </p:cNvSpPr>
          <p:nvPr>
            <p:ph idx="4294967295" hasCustomPrompt="1"/>
          </p:nvPr>
        </p:nvSpPr>
        <p:spPr>
          <a:xfrm>
            <a:off x="8506145" y="3052292"/>
            <a:ext cx="2324571" cy="2152665"/>
          </a:xfrm>
        </p:spPr>
        <p:txBody>
          <a:bodyPr anchor="t" anchorCtr="0">
            <a:normAutofit/>
          </a:bodyPr>
          <a:lstStyle>
            <a:lvl1pPr marL="0" indent="0" algn="ctr">
              <a:buNone/>
              <a:defRPr sz="1800" baseline="0"/>
            </a:lvl1pPr>
          </a:lstStyle>
          <a:p>
            <a:pPr>
              <a:spcBef>
                <a:spcPts val="0"/>
              </a:spcBef>
            </a:pPr>
            <a:r>
              <a:rPr lang="en-US" sz="2000" dirty="0">
                <a:latin typeface="Calibri Light" panose="020F0302020204030204" pitchFamily="34" charset="0"/>
                <a:cs typeface="Calibri Light" panose="020F0302020204030204" pitchFamily="34" charset="0"/>
              </a:rPr>
              <a:t>Select an icon (hold ctrl to resize)</a:t>
            </a:r>
          </a:p>
        </p:txBody>
      </p:sp>
      <p:sp>
        <p:nvSpPr>
          <p:cNvPr id="7" name="Text Placeholder 6">
            <a:extLst>
              <a:ext uri="{FF2B5EF4-FFF2-40B4-BE49-F238E27FC236}">
                <a16:creationId xmlns:a16="http://schemas.microsoft.com/office/drawing/2014/main" id="{69451D72-09E7-3845-898D-1AE0D4E49795}"/>
              </a:ext>
            </a:extLst>
          </p:cNvPr>
          <p:cNvSpPr>
            <a:spLocks noGrp="1"/>
          </p:cNvSpPr>
          <p:nvPr>
            <p:ph type="body" sz="quarter" idx="10"/>
          </p:nvPr>
        </p:nvSpPr>
        <p:spPr>
          <a:xfrm>
            <a:off x="1053327" y="2124810"/>
            <a:ext cx="6154738" cy="4094162"/>
          </a:xfrm>
        </p:spPr>
        <p:txBody>
          <a:bodyPr/>
          <a:lstStyle/>
          <a:p>
            <a:pPr lvl="0"/>
            <a:r>
              <a:rPr lang="en-US" dirty="0"/>
              <a:t>Click to edit Master text styles</a:t>
            </a:r>
          </a:p>
        </p:txBody>
      </p:sp>
      <p:sp>
        <p:nvSpPr>
          <p:cNvPr id="17" name="Slide Number Placeholder 6">
            <a:extLst>
              <a:ext uri="{FF2B5EF4-FFF2-40B4-BE49-F238E27FC236}">
                <a16:creationId xmlns:a16="http://schemas.microsoft.com/office/drawing/2014/main" id="{F4210348-D31B-9346-9348-5C4F8C46C2B1}"/>
              </a:ext>
            </a:extLst>
          </p:cNvPr>
          <p:cNvSpPr>
            <a:spLocks noGrp="1"/>
          </p:cNvSpPr>
          <p:nvPr>
            <p:ph type="sldNum" sz="quarter" idx="4"/>
          </p:nvPr>
        </p:nvSpPr>
        <p:spPr>
          <a:xfrm>
            <a:off x="11343098" y="6337572"/>
            <a:ext cx="848902" cy="365125"/>
          </a:xfrm>
          <a:prstGeom prst="rect">
            <a:avLst/>
          </a:prstGeom>
        </p:spPr>
        <p:txBody>
          <a:bodyPr vert="horz" lIns="91440" tIns="45720" rIns="91440" bIns="45720" rtlCol="0" anchor="ctr"/>
          <a:lstStyle>
            <a:lvl1pPr algn="r">
              <a:defRPr sz="1800">
                <a:solidFill>
                  <a:schemeClr val="tx1">
                    <a:tint val="75000"/>
                  </a:schemeClr>
                </a:solidFill>
                <a:latin typeface="Helvetica" pitchFamily="2" charset="0"/>
              </a:defRPr>
            </a:lvl1pPr>
          </a:lstStyle>
          <a:p>
            <a:fld id="{78B70B86-85C2-EF4D-AAB7-417F7A93D158}" type="slidenum">
              <a:rPr lang="en-US" smtClean="0"/>
              <a:pPr/>
              <a:t>‹#›</a:t>
            </a:fld>
            <a:endParaRPr lang="en-US" dirty="0"/>
          </a:p>
        </p:txBody>
      </p:sp>
      <p:sp>
        <p:nvSpPr>
          <p:cNvPr id="14" name="Footer Placeholder 2">
            <a:extLst>
              <a:ext uri="{FF2B5EF4-FFF2-40B4-BE49-F238E27FC236}">
                <a16:creationId xmlns:a16="http://schemas.microsoft.com/office/drawing/2014/main" id="{13289524-C575-794C-90AD-DB8F3EAF70B9}"/>
              </a:ext>
            </a:extLst>
          </p:cNvPr>
          <p:cNvSpPr>
            <a:spLocks noGrp="1"/>
          </p:cNvSpPr>
          <p:nvPr>
            <p:ph type="ftr" sz="quarter" idx="11"/>
          </p:nvPr>
        </p:nvSpPr>
        <p:spPr>
          <a:xfrm>
            <a:off x="4038600" y="6538276"/>
            <a:ext cx="4114800" cy="365125"/>
          </a:xfrm>
        </p:spPr>
        <p:txBody>
          <a:bodyPr/>
          <a:lstStyle/>
          <a:p>
            <a:r>
              <a:rPr lang="en-US" dirty="0" err="1"/>
              <a:t>www.</a:t>
            </a:r>
            <a:r>
              <a:rPr lang="en-US" dirty="0" err="1">
                <a:cs typeface="Poppins" panose="00000500000000000000" pitchFamily="2" charset="0"/>
              </a:rPr>
              <a:t>gatekeeper-systems</a:t>
            </a:r>
            <a:r>
              <a:rPr lang="en-US" dirty="0" err="1"/>
              <a:t>.com</a:t>
            </a:r>
            <a:r>
              <a:rPr lang="en-US" dirty="0"/>
              <a:t> | TSX-V:GSI | OTC:GKPRF</a:t>
            </a:r>
          </a:p>
        </p:txBody>
      </p:sp>
    </p:spTree>
    <p:extLst>
      <p:ext uri="{BB962C8B-B14F-4D97-AF65-F5344CB8AC3E}">
        <p14:creationId xmlns:p14="http://schemas.microsoft.com/office/powerpoint/2010/main" val="2419214046"/>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theme" Target="../theme/theme2.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slideLayout" Target="../slideLayouts/slideLayout49.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9490BC4-B15F-5B47-B559-09344FEE3D71}"/>
              </a:ext>
            </a:extLst>
          </p:cNvPr>
          <p:cNvSpPr/>
          <p:nvPr userDrawn="1"/>
        </p:nvSpPr>
        <p:spPr>
          <a:xfrm>
            <a:off x="0" y="6487792"/>
            <a:ext cx="12192000" cy="3702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53573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5CB110-EBA9-0E46-9107-2E65D3ACEFC0}" type="datetimeFigureOut">
              <a:rPr lang="en-US" smtClean="0"/>
              <a:t>8/2/22</a:t>
            </a:fld>
            <a:endParaRPr lang="en-US"/>
          </a:p>
        </p:txBody>
      </p:sp>
      <p:sp>
        <p:nvSpPr>
          <p:cNvPr id="5" name="Footer Placeholder 4"/>
          <p:cNvSpPr>
            <a:spLocks noGrp="1"/>
          </p:cNvSpPr>
          <p:nvPr>
            <p:ph type="ftr" sz="quarter" idx="3"/>
          </p:nvPr>
        </p:nvSpPr>
        <p:spPr>
          <a:xfrm>
            <a:off x="4038600" y="6481507"/>
            <a:ext cx="4114800" cy="365125"/>
          </a:xfrm>
          <a:prstGeom prst="rect">
            <a:avLst/>
          </a:prstGeom>
        </p:spPr>
        <p:txBody>
          <a:bodyPr vert="horz" lIns="91440" tIns="45720" rIns="91440" bIns="45720" rtlCol="0" anchor="ctr"/>
          <a:lstStyle>
            <a:lvl1pPr algn="ctr">
              <a:defRPr sz="1100">
                <a:solidFill>
                  <a:schemeClr val="bg1"/>
                </a:solidFill>
                <a:latin typeface="Helvetica" pitchFamily="2" charset="0"/>
              </a:defRPr>
            </a:lvl1pPr>
          </a:lstStyle>
          <a:p>
            <a:r>
              <a:rPr lang="en-US" dirty="0" err="1"/>
              <a:t>www.</a:t>
            </a:r>
            <a:r>
              <a:rPr lang="en-US" dirty="0" err="1">
                <a:cs typeface="Poppins" panose="00000500000000000000" pitchFamily="2" charset="0"/>
              </a:rPr>
              <a:t>gatekeeper-systems</a:t>
            </a:r>
            <a:r>
              <a:rPr lang="en-US" dirty="0" err="1"/>
              <a:t>.com</a:t>
            </a:r>
            <a:r>
              <a:rPr lang="en-US" dirty="0"/>
              <a:t> | TSX-V:GSI | OTC:GKPRF</a:t>
            </a:r>
          </a:p>
        </p:txBody>
      </p:sp>
      <p:sp>
        <p:nvSpPr>
          <p:cNvPr id="6" name="Slide Number Placeholder 5"/>
          <p:cNvSpPr>
            <a:spLocks noGrp="1"/>
          </p:cNvSpPr>
          <p:nvPr>
            <p:ph type="sldNum" sz="quarter" idx="4"/>
          </p:nvPr>
        </p:nvSpPr>
        <p:spPr>
          <a:xfrm>
            <a:off x="8610600" y="6492807"/>
            <a:ext cx="2743200" cy="365125"/>
          </a:xfrm>
          <a:prstGeom prst="rect">
            <a:avLst/>
          </a:prstGeom>
        </p:spPr>
        <p:txBody>
          <a:bodyPr vert="horz" lIns="91440" tIns="45720" rIns="91440" bIns="45720" rtlCol="0" anchor="ctr"/>
          <a:lstStyle>
            <a:lvl1pPr algn="r">
              <a:defRPr sz="1200">
                <a:solidFill>
                  <a:schemeClr val="bg1"/>
                </a:solidFill>
              </a:defRPr>
            </a:lvl1pPr>
          </a:lstStyle>
          <a:p>
            <a:fld id="{78B70B86-85C2-EF4D-AAB7-417F7A93D158}" type="slidenum">
              <a:rPr lang="en-US" smtClean="0"/>
              <a:pPr/>
              <a:t>‹#›</a:t>
            </a:fld>
            <a:endParaRPr lang="en-US" dirty="0"/>
          </a:p>
        </p:txBody>
      </p:sp>
      <p:sp>
        <p:nvSpPr>
          <p:cNvPr id="9" name="TextBox 8">
            <a:extLst>
              <a:ext uri="{FF2B5EF4-FFF2-40B4-BE49-F238E27FC236}">
                <a16:creationId xmlns:a16="http://schemas.microsoft.com/office/drawing/2014/main" id="{062E950C-01B3-174A-A83D-DB9352A31650}"/>
              </a:ext>
            </a:extLst>
          </p:cNvPr>
          <p:cNvSpPr txBox="1"/>
          <p:nvPr userDrawn="1"/>
        </p:nvSpPr>
        <p:spPr>
          <a:xfrm>
            <a:off x="4259580" y="6544564"/>
            <a:ext cx="4312920"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err="1">
                <a:solidFill>
                  <a:schemeClr val="bg1"/>
                </a:solidFill>
                <a:latin typeface="Helvetica" pitchFamily="2" charset="0"/>
              </a:rPr>
              <a:t>www.</a:t>
            </a:r>
            <a:r>
              <a:rPr lang="en-US" sz="1100" dirty="0" err="1">
                <a:solidFill>
                  <a:schemeClr val="bg1"/>
                </a:solidFill>
                <a:latin typeface="Helvetica" pitchFamily="2" charset="0"/>
                <a:cs typeface="Poppins" panose="00000500000000000000" pitchFamily="2" charset="0"/>
              </a:rPr>
              <a:t>gatekeeper-systems</a:t>
            </a:r>
            <a:r>
              <a:rPr lang="en-US" sz="1100" dirty="0" err="1">
                <a:solidFill>
                  <a:schemeClr val="bg1"/>
                </a:solidFill>
                <a:latin typeface="Helvetica" pitchFamily="2" charset="0"/>
              </a:rPr>
              <a:t>.com</a:t>
            </a:r>
            <a:r>
              <a:rPr lang="en-US" sz="1100" dirty="0">
                <a:solidFill>
                  <a:schemeClr val="bg1"/>
                </a:solidFill>
                <a:latin typeface="Helvetica" pitchFamily="2" charset="0"/>
              </a:rPr>
              <a:t> | TSX-V:GSI | OTC:GKPRF</a:t>
            </a:r>
          </a:p>
        </p:txBody>
      </p:sp>
    </p:spTree>
    <p:extLst>
      <p:ext uri="{BB962C8B-B14F-4D97-AF65-F5344CB8AC3E}">
        <p14:creationId xmlns:p14="http://schemas.microsoft.com/office/powerpoint/2010/main" val="4157884813"/>
      </p:ext>
    </p:extLst>
  </p:cSld>
  <p:clrMap bg1="lt1" tx1="dk1" bg2="lt2" tx2="dk2" accent1="accent1" accent2="accent2" accent3="accent3" accent4="accent4" accent5="accent5" accent6="accent6" hlink="hlink" folHlink="folHlink"/>
  <p:sldLayoutIdLst>
    <p:sldLayoutId id="2147483843" r:id="rId1"/>
    <p:sldLayoutId id="2147483845" r:id="rId2"/>
    <p:sldLayoutId id="2147483848" r:id="rId3"/>
    <p:sldLayoutId id="2147483849" r:id="rId4"/>
    <p:sldLayoutId id="2147483674" r:id="rId5"/>
    <p:sldLayoutId id="2147483698" r:id="rId6"/>
    <p:sldLayoutId id="2147483703" r:id="rId7"/>
    <p:sldLayoutId id="2147483690" r:id="rId8"/>
    <p:sldLayoutId id="2147483685" r:id="rId9"/>
    <p:sldLayoutId id="2147483699" r:id="rId10"/>
    <p:sldLayoutId id="2147483686" r:id="rId11"/>
    <p:sldLayoutId id="2147483693" r:id="rId12"/>
    <p:sldLayoutId id="2147483688" r:id="rId13"/>
    <p:sldLayoutId id="2147483678" r:id="rId14"/>
    <p:sldLayoutId id="2147483691" r:id="rId15"/>
    <p:sldLayoutId id="2147483695" r:id="rId16"/>
    <p:sldLayoutId id="2147483696" r:id="rId17"/>
    <p:sldLayoutId id="2147483697" r:id="rId18"/>
    <p:sldLayoutId id="2147483692" r:id="rId19"/>
    <p:sldLayoutId id="2147483694" r:id="rId20"/>
    <p:sldLayoutId id="2147483702" r:id="rId21"/>
    <p:sldLayoutId id="2147483689" r:id="rId22"/>
    <p:sldLayoutId id="2147483704" r:id="rId23"/>
    <p:sldLayoutId id="2147483850" r:id="rId24"/>
  </p:sldLayoutIdLst>
  <p:hf hdr="0" ftr="0" dt="0"/>
  <p:txStyles>
    <p:titleStyle>
      <a:lvl1pPr algn="l" defTabSz="914400" rtl="0" eaLnBrk="1" latinLnBrk="0" hangingPunct="1">
        <a:lnSpc>
          <a:spcPct val="90000"/>
        </a:lnSpc>
        <a:spcBef>
          <a:spcPct val="0"/>
        </a:spcBef>
        <a:buNone/>
        <a:defRPr sz="4400" kern="1200">
          <a:solidFill>
            <a:schemeClr val="tx1"/>
          </a:solidFill>
          <a:latin typeface="Helvetica"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9490BC4-B15F-5B47-B559-09344FEE3D71}"/>
              </a:ext>
            </a:extLst>
          </p:cNvPr>
          <p:cNvSpPr/>
          <p:nvPr userDrawn="1"/>
        </p:nvSpPr>
        <p:spPr>
          <a:xfrm>
            <a:off x="0" y="6487792"/>
            <a:ext cx="12192000" cy="3702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53573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5CB110-EBA9-0E46-9107-2E65D3ACEFC0}" type="datetimeFigureOut">
              <a:rPr lang="en-US" smtClean="0"/>
              <a:t>8/2/22</a:t>
            </a:fld>
            <a:endParaRPr lang="en-US"/>
          </a:p>
        </p:txBody>
      </p:sp>
      <p:sp>
        <p:nvSpPr>
          <p:cNvPr id="5" name="Footer Placeholder 4"/>
          <p:cNvSpPr>
            <a:spLocks noGrp="1"/>
          </p:cNvSpPr>
          <p:nvPr>
            <p:ph type="ftr" sz="quarter" idx="3"/>
          </p:nvPr>
        </p:nvSpPr>
        <p:spPr>
          <a:xfrm>
            <a:off x="4038600" y="6481507"/>
            <a:ext cx="4114800" cy="365125"/>
          </a:xfrm>
          <a:prstGeom prst="rect">
            <a:avLst/>
          </a:prstGeom>
        </p:spPr>
        <p:txBody>
          <a:bodyPr vert="horz" lIns="91440" tIns="45720" rIns="91440" bIns="45720" rtlCol="0" anchor="ctr"/>
          <a:lstStyle>
            <a:lvl1pPr algn="ctr">
              <a:defRPr sz="1100">
                <a:solidFill>
                  <a:schemeClr val="bg1"/>
                </a:solidFill>
                <a:latin typeface="Helvetica" pitchFamily="2" charset="0"/>
              </a:defRPr>
            </a:lvl1pPr>
          </a:lstStyle>
          <a:p>
            <a:r>
              <a:rPr lang="en-US" dirty="0" err="1"/>
              <a:t>www.</a:t>
            </a:r>
            <a:r>
              <a:rPr lang="en-US" dirty="0" err="1">
                <a:cs typeface="Poppins" panose="00000500000000000000" pitchFamily="2" charset="0"/>
              </a:rPr>
              <a:t>gatekeeper-systems</a:t>
            </a:r>
            <a:r>
              <a:rPr lang="en-US" dirty="0" err="1"/>
              <a:t>.com</a:t>
            </a:r>
            <a:r>
              <a:rPr lang="en-US" dirty="0"/>
              <a:t> | TSX-V:GSI | OTC:GKPRF</a:t>
            </a:r>
          </a:p>
        </p:txBody>
      </p:sp>
      <p:sp>
        <p:nvSpPr>
          <p:cNvPr id="6" name="Slide Number Placeholder 5"/>
          <p:cNvSpPr>
            <a:spLocks noGrp="1"/>
          </p:cNvSpPr>
          <p:nvPr>
            <p:ph type="sldNum" sz="quarter" idx="4"/>
          </p:nvPr>
        </p:nvSpPr>
        <p:spPr>
          <a:xfrm>
            <a:off x="8610600" y="6492807"/>
            <a:ext cx="2743200" cy="365125"/>
          </a:xfrm>
          <a:prstGeom prst="rect">
            <a:avLst/>
          </a:prstGeom>
        </p:spPr>
        <p:txBody>
          <a:bodyPr vert="horz" lIns="91440" tIns="45720" rIns="91440" bIns="45720" rtlCol="0" anchor="ctr"/>
          <a:lstStyle>
            <a:lvl1pPr algn="r">
              <a:defRPr sz="1200">
                <a:solidFill>
                  <a:schemeClr val="bg1"/>
                </a:solidFill>
              </a:defRPr>
            </a:lvl1pPr>
          </a:lstStyle>
          <a:p>
            <a:fld id="{78B70B86-85C2-EF4D-AAB7-417F7A93D158}" type="slidenum">
              <a:rPr lang="en-US" smtClean="0"/>
              <a:pPr/>
              <a:t>‹#›</a:t>
            </a:fld>
            <a:endParaRPr lang="en-US" dirty="0"/>
          </a:p>
        </p:txBody>
      </p:sp>
      <p:sp>
        <p:nvSpPr>
          <p:cNvPr id="9" name="TextBox 8">
            <a:extLst>
              <a:ext uri="{FF2B5EF4-FFF2-40B4-BE49-F238E27FC236}">
                <a16:creationId xmlns:a16="http://schemas.microsoft.com/office/drawing/2014/main" id="{062E950C-01B3-174A-A83D-DB9352A31650}"/>
              </a:ext>
            </a:extLst>
          </p:cNvPr>
          <p:cNvSpPr txBox="1"/>
          <p:nvPr userDrawn="1"/>
        </p:nvSpPr>
        <p:spPr>
          <a:xfrm>
            <a:off x="4259580" y="6544564"/>
            <a:ext cx="4312920"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err="1">
                <a:solidFill>
                  <a:schemeClr val="bg1"/>
                </a:solidFill>
                <a:latin typeface="Helvetica" pitchFamily="2" charset="0"/>
              </a:rPr>
              <a:t>www.</a:t>
            </a:r>
            <a:r>
              <a:rPr lang="en-US" sz="1100" dirty="0" err="1">
                <a:solidFill>
                  <a:schemeClr val="bg1"/>
                </a:solidFill>
                <a:latin typeface="Helvetica" pitchFamily="2" charset="0"/>
                <a:cs typeface="Poppins" panose="00000500000000000000" pitchFamily="2" charset="0"/>
              </a:rPr>
              <a:t>gatekeeper-systems</a:t>
            </a:r>
            <a:r>
              <a:rPr lang="en-US" sz="1100" dirty="0" err="1">
                <a:solidFill>
                  <a:schemeClr val="bg1"/>
                </a:solidFill>
                <a:latin typeface="Helvetica" pitchFamily="2" charset="0"/>
              </a:rPr>
              <a:t>.com</a:t>
            </a:r>
            <a:r>
              <a:rPr lang="en-US" sz="1100" dirty="0">
                <a:solidFill>
                  <a:schemeClr val="bg1"/>
                </a:solidFill>
                <a:latin typeface="Helvetica" pitchFamily="2" charset="0"/>
              </a:rPr>
              <a:t> | TSX-V:GSI | OTC:GKPRF</a:t>
            </a:r>
          </a:p>
        </p:txBody>
      </p:sp>
    </p:spTree>
    <p:extLst>
      <p:ext uri="{BB962C8B-B14F-4D97-AF65-F5344CB8AC3E}">
        <p14:creationId xmlns:p14="http://schemas.microsoft.com/office/powerpoint/2010/main" val="3649901894"/>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 id="2147483866" r:id="rId14"/>
    <p:sldLayoutId id="2147483867" r:id="rId15"/>
    <p:sldLayoutId id="2147483868" r:id="rId16"/>
    <p:sldLayoutId id="2147483869" r:id="rId17"/>
    <p:sldLayoutId id="2147483870" r:id="rId18"/>
    <p:sldLayoutId id="2147483871" r:id="rId19"/>
    <p:sldLayoutId id="2147483872" r:id="rId20"/>
    <p:sldLayoutId id="2147483873" r:id="rId21"/>
    <p:sldLayoutId id="2147483874" r:id="rId22"/>
    <p:sldLayoutId id="2147483875" r:id="rId23"/>
    <p:sldLayoutId id="2147483876" r:id="rId24"/>
    <p:sldLayoutId id="2147483877" r:id="rId25"/>
  </p:sldLayoutIdLst>
  <p:hf hdr="0" ftr="0" dt="0"/>
  <p:txStyles>
    <p:titleStyle>
      <a:lvl1pPr algn="l" defTabSz="914400" rtl="0" eaLnBrk="1" latinLnBrk="0" hangingPunct="1">
        <a:lnSpc>
          <a:spcPct val="90000"/>
        </a:lnSpc>
        <a:spcBef>
          <a:spcPct val="0"/>
        </a:spcBef>
        <a:buNone/>
        <a:defRPr sz="4400" kern="1200">
          <a:solidFill>
            <a:schemeClr val="tx1"/>
          </a:solidFill>
          <a:latin typeface="Helvetica"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tif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4.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slides/_rels/slide1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s://www.ntsb.gov/news/press-releases/Pages/PR20170831.aspx"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50.png"/><Relationship Id="rId4" Type="http://schemas.openxmlformats.org/officeDocument/2006/relationships/image" Target="../media/image49.jpeg"/></Relationships>
</file>

<file path=ppt/slides/_rels/slide18.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4.xml"/><Relationship Id="rId4" Type="http://schemas.openxmlformats.org/officeDocument/2006/relationships/image" Target="../media/image51.jpg"/></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4.xml"/><Relationship Id="rId5" Type="http://schemas.openxmlformats.org/officeDocument/2006/relationships/image" Target="../media/image56.jpeg"/><Relationship Id="rId4" Type="http://schemas.openxmlformats.org/officeDocument/2006/relationships/image" Target="../media/image55.jpeg"/></Relationships>
</file>

<file path=ppt/slides/_rels/slide2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3.jpeg"/><Relationship Id="rId1" Type="http://schemas.openxmlformats.org/officeDocument/2006/relationships/slideLayout" Target="../slideLayouts/slideLayout4.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s>
</file>

<file path=ppt/slides/_rels/slide22.xml.rels><?xml version="1.0" encoding="UTF-8" standalone="yes"?>
<Relationships xmlns="http://schemas.openxmlformats.org/package/2006/relationships"><Relationship Id="rId3" Type="http://schemas.openxmlformats.org/officeDocument/2006/relationships/image" Target="../media/image53.jpeg"/><Relationship Id="rId7" Type="http://schemas.openxmlformats.org/officeDocument/2006/relationships/image" Target="../media/image65.svg"/><Relationship Id="rId2" Type="http://schemas.openxmlformats.org/officeDocument/2006/relationships/image" Target="../media/image61.jpg"/><Relationship Id="rId1" Type="http://schemas.openxmlformats.org/officeDocument/2006/relationships/slideLayout" Target="../slideLayouts/slideLayout4.xml"/><Relationship Id="rId6" Type="http://schemas.openxmlformats.org/officeDocument/2006/relationships/image" Target="../media/image64.png"/><Relationship Id="rId5" Type="http://schemas.openxmlformats.org/officeDocument/2006/relationships/image" Target="../media/image63.svg"/><Relationship Id="rId4" Type="http://schemas.openxmlformats.org/officeDocument/2006/relationships/image" Target="../media/image62.png"/></Relationships>
</file>

<file path=ppt/slides/_rels/slide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hyperlink" Target="https://www.ed.gov/news/press-releases/department-education-announces-american-rescue-plan-funds-all-50-states-puerto-rico-and-district-columbia-help-schools-reopen" TargetMode="External"/><Relationship Id="rId2" Type="http://schemas.openxmlformats.org/officeDocument/2006/relationships/image" Target="../media/image28.png"/><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4.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82E6F66-06ED-6C44-9560-AC0BCCF5CB24}"/>
              </a:ext>
            </a:extLst>
          </p:cNvPr>
          <p:cNvSpPr/>
          <p:nvPr/>
        </p:nvSpPr>
        <p:spPr>
          <a:xfrm>
            <a:off x="0" y="6091248"/>
            <a:ext cx="12192000" cy="765958"/>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latin typeface="Poppins" panose="00000500000000000000" pitchFamily="2" charset="0"/>
              <a:cs typeface="Poppins" panose="00000500000000000000" pitchFamily="2" charset="0"/>
            </a:endParaRPr>
          </a:p>
        </p:txBody>
      </p:sp>
      <p:sp>
        <p:nvSpPr>
          <p:cNvPr id="3" name="Subtitle 2"/>
          <p:cNvSpPr>
            <a:spLocks noGrp="1"/>
          </p:cNvSpPr>
          <p:nvPr>
            <p:ph idx="1"/>
          </p:nvPr>
        </p:nvSpPr>
        <p:spPr>
          <a:xfrm>
            <a:off x="89816" y="6261546"/>
            <a:ext cx="8077255" cy="426950"/>
          </a:xfrm>
        </p:spPr>
        <p:txBody>
          <a:bodyPr>
            <a:noAutofit/>
          </a:bodyPr>
          <a:lstStyle/>
          <a:p>
            <a:pPr marL="0" indent="0">
              <a:buNone/>
            </a:pPr>
            <a:r>
              <a:rPr lang="en-US" sz="2000" b="1" dirty="0">
                <a:ln>
                  <a:solidFill>
                    <a:schemeClr val="tx1"/>
                  </a:solidFill>
                </a:ln>
                <a:solidFill>
                  <a:srgbClr val="EDD333"/>
                </a:solidFill>
              </a:rPr>
              <a:t>Video &amp; Data Solutions Provider for Public Transit &amp; Schools</a:t>
            </a:r>
          </a:p>
        </p:txBody>
      </p:sp>
      <p:sp>
        <p:nvSpPr>
          <p:cNvPr id="8" name="Subtitle 2"/>
          <p:cNvSpPr txBox="1">
            <a:spLocks/>
          </p:cNvSpPr>
          <p:nvPr/>
        </p:nvSpPr>
        <p:spPr>
          <a:xfrm>
            <a:off x="8361818" y="6261546"/>
            <a:ext cx="3633849" cy="511545"/>
          </a:xfrm>
          <a:prstGeom prst="rect">
            <a:avLst/>
          </a:prstGeom>
        </p:spPr>
        <p:txBody>
          <a:bodyPr vert="horz" lIns="117208" tIns="58604" rIns="117208" bIns="58604" rtlCol="0">
            <a:normAutofit fontScale="77500" lnSpcReduction="20000"/>
          </a:bodyPr>
          <a:lstStyle>
            <a:lvl1pPr marL="0" indent="0" algn="ctr" defTabSz="586039" rtl="0" eaLnBrk="1" latinLnBrk="0" hangingPunct="1">
              <a:spcBef>
                <a:spcPct val="20000"/>
              </a:spcBef>
              <a:buFont typeface="Arial"/>
              <a:buNone/>
              <a:defRPr sz="3200" kern="1200">
                <a:solidFill>
                  <a:schemeClr val="tx1">
                    <a:tint val="75000"/>
                  </a:schemeClr>
                </a:solidFill>
                <a:latin typeface="+mn-lt"/>
                <a:ea typeface="+mn-ea"/>
                <a:cs typeface="+mn-cs"/>
              </a:defRPr>
            </a:lvl1pPr>
            <a:lvl2pPr marL="586039" indent="0" algn="ctr" defTabSz="586039" rtl="0" eaLnBrk="1" latinLnBrk="0" hangingPunct="1">
              <a:spcBef>
                <a:spcPct val="20000"/>
              </a:spcBef>
              <a:buFont typeface="Arial"/>
              <a:buNone/>
              <a:defRPr sz="2400" kern="1200">
                <a:solidFill>
                  <a:schemeClr val="tx1">
                    <a:tint val="75000"/>
                  </a:schemeClr>
                </a:solidFill>
                <a:latin typeface="+mn-lt"/>
                <a:ea typeface="+mn-ea"/>
                <a:cs typeface="+mn-cs"/>
              </a:defRPr>
            </a:lvl2pPr>
            <a:lvl3pPr marL="1172078" indent="0" algn="ctr" defTabSz="586039" rtl="0" eaLnBrk="1" latinLnBrk="0" hangingPunct="1">
              <a:spcBef>
                <a:spcPct val="20000"/>
              </a:spcBef>
              <a:buFont typeface="Arial"/>
              <a:buNone/>
              <a:defRPr sz="2000" kern="1200">
                <a:solidFill>
                  <a:schemeClr val="tx1">
                    <a:tint val="75000"/>
                  </a:schemeClr>
                </a:solidFill>
                <a:latin typeface="+mn-lt"/>
                <a:ea typeface="+mn-ea"/>
                <a:cs typeface="+mn-cs"/>
              </a:defRPr>
            </a:lvl3pPr>
            <a:lvl4pPr marL="1758117" indent="0" algn="ctr" defTabSz="586039" rtl="0" eaLnBrk="1" latinLnBrk="0" hangingPunct="1">
              <a:spcBef>
                <a:spcPct val="20000"/>
              </a:spcBef>
              <a:buFont typeface="Arial"/>
              <a:buNone/>
              <a:defRPr sz="1800" kern="1200">
                <a:solidFill>
                  <a:schemeClr val="tx1">
                    <a:tint val="75000"/>
                  </a:schemeClr>
                </a:solidFill>
                <a:latin typeface="+mn-lt"/>
                <a:ea typeface="+mn-ea"/>
                <a:cs typeface="+mn-cs"/>
              </a:defRPr>
            </a:lvl4pPr>
            <a:lvl5pPr marL="2344156" indent="0" algn="ctr" defTabSz="586039" rtl="0" eaLnBrk="1" latinLnBrk="0" hangingPunct="1">
              <a:spcBef>
                <a:spcPct val="20000"/>
              </a:spcBef>
              <a:buFont typeface="Arial"/>
              <a:buNone/>
              <a:defRPr sz="1800" kern="1200">
                <a:solidFill>
                  <a:schemeClr val="tx1">
                    <a:tint val="75000"/>
                  </a:schemeClr>
                </a:solidFill>
                <a:latin typeface="+mn-lt"/>
                <a:ea typeface="+mn-ea"/>
                <a:cs typeface="+mn-cs"/>
              </a:defRPr>
            </a:lvl5pPr>
            <a:lvl6pPr marL="2930195" indent="0" algn="ctr" defTabSz="586039" rtl="0" eaLnBrk="1" latinLnBrk="0" hangingPunct="1">
              <a:spcBef>
                <a:spcPct val="20000"/>
              </a:spcBef>
              <a:buFont typeface="Arial"/>
              <a:buNone/>
              <a:defRPr sz="2600" kern="1200">
                <a:solidFill>
                  <a:schemeClr val="tx1">
                    <a:tint val="75000"/>
                  </a:schemeClr>
                </a:solidFill>
                <a:latin typeface="+mn-lt"/>
                <a:ea typeface="+mn-ea"/>
                <a:cs typeface="+mn-cs"/>
              </a:defRPr>
            </a:lvl6pPr>
            <a:lvl7pPr marL="3516234" indent="0" algn="ctr" defTabSz="586039" rtl="0" eaLnBrk="1" latinLnBrk="0" hangingPunct="1">
              <a:spcBef>
                <a:spcPct val="20000"/>
              </a:spcBef>
              <a:buFont typeface="Arial"/>
              <a:buNone/>
              <a:defRPr sz="2600" kern="1200">
                <a:solidFill>
                  <a:schemeClr val="tx1">
                    <a:tint val="75000"/>
                  </a:schemeClr>
                </a:solidFill>
                <a:latin typeface="+mn-lt"/>
                <a:ea typeface="+mn-ea"/>
                <a:cs typeface="+mn-cs"/>
              </a:defRPr>
            </a:lvl7pPr>
            <a:lvl8pPr marL="4102273" indent="0" algn="ctr" defTabSz="586039" rtl="0" eaLnBrk="1" latinLnBrk="0" hangingPunct="1">
              <a:spcBef>
                <a:spcPct val="20000"/>
              </a:spcBef>
              <a:buFont typeface="Arial"/>
              <a:buNone/>
              <a:defRPr sz="2600" kern="1200">
                <a:solidFill>
                  <a:schemeClr val="tx1">
                    <a:tint val="75000"/>
                  </a:schemeClr>
                </a:solidFill>
                <a:latin typeface="+mn-lt"/>
                <a:ea typeface="+mn-ea"/>
                <a:cs typeface="+mn-cs"/>
              </a:defRPr>
            </a:lvl8pPr>
            <a:lvl9pPr marL="4688312" indent="0" algn="ctr" defTabSz="586039" rtl="0" eaLnBrk="1" latinLnBrk="0" hangingPunct="1">
              <a:spcBef>
                <a:spcPct val="20000"/>
              </a:spcBef>
              <a:buFont typeface="Arial"/>
              <a:buNone/>
              <a:defRPr sz="2600" kern="1200">
                <a:solidFill>
                  <a:schemeClr val="tx1">
                    <a:tint val="75000"/>
                  </a:schemeClr>
                </a:solidFill>
                <a:latin typeface="+mn-lt"/>
                <a:ea typeface="+mn-ea"/>
                <a:cs typeface="+mn-cs"/>
              </a:defRPr>
            </a:lvl9pPr>
          </a:lstStyle>
          <a:p>
            <a:pPr algn="l"/>
            <a:r>
              <a:rPr lang="en-US" sz="2100" b="1" dirty="0">
                <a:ln>
                  <a:solidFill>
                    <a:schemeClr val="tx1"/>
                  </a:solidFill>
                </a:ln>
                <a:solidFill>
                  <a:srgbClr val="F3D01B"/>
                </a:solidFill>
                <a:latin typeface="Poppins" panose="00000500000000000000" pitchFamily="2" charset="0"/>
                <a:ea typeface="Tahoma" panose="020B0604030504040204" pitchFamily="34" charset="0"/>
                <a:cs typeface="Poppins" panose="00000500000000000000" pitchFamily="2" charset="0"/>
              </a:rPr>
              <a:t>Investor Presentation Aug 2022</a:t>
            </a:r>
          </a:p>
          <a:p>
            <a:pPr algn="l"/>
            <a:r>
              <a:rPr lang="en-US" sz="1600" b="1" dirty="0">
                <a:ln>
                  <a:solidFill>
                    <a:schemeClr val="tx1"/>
                  </a:solidFill>
                </a:ln>
                <a:solidFill>
                  <a:srgbClr val="F3D01B"/>
                </a:solidFill>
                <a:latin typeface="Poppins" panose="00000500000000000000" pitchFamily="2" charset="0"/>
                <a:ea typeface="Tahoma" panose="020B0604030504040204" pitchFamily="34" charset="0"/>
                <a:cs typeface="Poppins" panose="00000500000000000000" pitchFamily="2" charset="0"/>
              </a:rPr>
              <a:t>TSX-V: GSI | OTC: GKPRF</a:t>
            </a:r>
          </a:p>
        </p:txBody>
      </p:sp>
      <p:pic>
        <p:nvPicPr>
          <p:cNvPr id="4" name="Picture 3">
            <a:extLst>
              <a:ext uri="{FF2B5EF4-FFF2-40B4-BE49-F238E27FC236}">
                <a16:creationId xmlns:a16="http://schemas.microsoft.com/office/drawing/2014/main" id="{D1ECCF69-8B80-D049-9660-C541985C4BB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3056" r="1582"/>
          <a:stretch/>
        </p:blipFill>
        <p:spPr>
          <a:xfrm>
            <a:off x="3702" y="0"/>
            <a:ext cx="12192000" cy="6092836"/>
          </a:xfrm>
          <a:prstGeom prst="rect">
            <a:avLst/>
          </a:prstGeom>
        </p:spPr>
      </p:pic>
      <p:pic>
        <p:nvPicPr>
          <p:cNvPr id="2" name="Picture 1">
            <a:extLst>
              <a:ext uri="{FF2B5EF4-FFF2-40B4-BE49-F238E27FC236}">
                <a16:creationId xmlns:a16="http://schemas.microsoft.com/office/drawing/2014/main" id="{601A0D9A-C818-4E06-8CDF-C868CDA0CC55}"/>
              </a:ext>
            </a:extLst>
          </p:cNvPr>
          <p:cNvPicPr>
            <a:picLocks noChangeAspect="1"/>
          </p:cNvPicPr>
          <p:nvPr/>
        </p:nvPicPr>
        <p:blipFill>
          <a:blip r:embed="rId4"/>
          <a:stretch>
            <a:fillRect/>
          </a:stretch>
        </p:blipFill>
        <p:spPr>
          <a:xfrm>
            <a:off x="7832526" y="4984827"/>
            <a:ext cx="3875246" cy="1107214"/>
          </a:xfrm>
          <a:prstGeom prst="rect">
            <a:avLst/>
          </a:prstGeom>
        </p:spPr>
      </p:pic>
    </p:spTree>
    <p:extLst>
      <p:ext uri="{BB962C8B-B14F-4D97-AF65-F5344CB8AC3E}">
        <p14:creationId xmlns:p14="http://schemas.microsoft.com/office/powerpoint/2010/main" val="1296605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8FCFAB-1A35-7C45-A040-63143B70ABD6}"/>
              </a:ext>
            </a:extLst>
          </p:cNvPr>
          <p:cNvSpPr>
            <a:spLocks noGrp="1"/>
          </p:cNvSpPr>
          <p:nvPr>
            <p:ph type="title"/>
          </p:nvPr>
        </p:nvSpPr>
        <p:spPr/>
        <p:txBody>
          <a:bodyPr/>
          <a:lstStyle/>
          <a:p>
            <a:r>
              <a:rPr lang="pt-PT" dirty="0">
                <a:solidFill>
                  <a:schemeClr val="tx1"/>
                </a:solidFill>
                <a:latin typeface="Helvetica" pitchFamily="2" charset="0"/>
              </a:rPr>
              <a:t>SCHOOL BUS</a:t>
            </a:r>
            <a:br>
              <a:rPr lang="pt-PT" dirty="0">
                <a:solidFill>
                  <a:schemeClr val="tx1"/>
                </a:solidFill>
                <a:latin typeface="Helvetica" pitchFamily="2" charset="0"/>
              </a:rPr>
            </a:br>
            <a:r>
              <a:rPr lang="pt-PT" dirty="0">
                <a:solidFill>
                  <a:schemeClr val="tx1"/>
                </a:solidFill>
                <a:latin typeface="Helvetica" pitchFamily="2" charset="0"/>
              </a:rPr>
              <a:t>STUDENT PROTECTOR</a:t>
            </a:r>
            <a:endParaRPr lang="en-US" dirty="0">
              <a:solidFill>
                <a:schemeClr val="tx1"/>
              </a:solidFill>
            </a:endParaRPr>
          </a:p>
        </p:txBody>
      </p:sp>
      <p:sp>
        <p:nvSpPr>
          <p:cNvPr id="4" name="Slide Number Placeholder 3">
            <a:extLst>
              <a:ext uri="{FF2B5EF4-FFF2-40B4-BE49-F238E27FC236}">
                <a16:creationId xmlns:a16="http://schemas.microsoft.com/office/drawing/2014/main" id="{DF50ACFB-F815-DE45-BDF3-9A2C4B5B8E65}"/>
              </a:ext>
            </a:extLst>
          </p:cNvPr>
          <p:cNvSpPr>
            <a:spLocks noGrp="1"/>
          </p:cNvSpPr>
          <p:nvPr>
            <p:ph type="sldNum" sz="quarter" idx="4"/>
          </p:nvPr>
        </p:nvSpPr>
        <p:spPr/>
        <p:txBody>
          <a:bodyPr/>
          <a:lstStyle/>
          <a:p>
            <a:fld id="{78B70B86-85C2-EF4D-AAB7-417F7A93D158}" type="slidenum">
              <a:rPr lang="en-US" smtClean="0"/>
              <a:pPr/>
              <a:t>10</a:t>
            </a:fld>
            <a:endParaRPr lang="en-US" dirty="0"/>
          </a:p>
        </p:txBody>
      </p:sp>
      <p:sp>
        <p:nvSpPr>
          <p:cNvPr id="5" name="Текст 2">
            <a:extLst>
              <a:ext uri="{FF2B5EF4-FFF2-40B4-BE49-F238E27FC236}">
                <a16:creationId xmlns:a16="http://schemas.microsoft.com/office/drawing/2014/main" id="{B15CDBEC-BB58-B74E-997D-AA059949F046}"/>
              </a:ext>
            </a:extLst>
          </p:cNvPr>
          <p:cNvSpPr txBox="1">
            <a:spLocks/>
          </p:cNvSpPr>
          <p:nvPr/>
        </p:nvSpPr>
        <p:spPr>
          <a:xfrm>
            <a:off x="1057984" y="1843972"/>
            <a:ext cx="4748142" cy="23262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100" b="0" i="0" kern="1200" baseline="0" dirty="0">
                <a:solidFill>
                  <a:schemeClr val="tx2"/>
                </a:solidFill>
                <a:latin typeface="Roboto Light" charset="0"/>
                <a:ea typeface="Roboto Light" charset="0"/>
                <a:cs typeface="Roboto Light"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CA" sz="1500" b="1" dirty="0">
                <a:solidFill>
                  <a:schemeClr val="tx1"/>
                </a:solidFill>
                <a:latin typeface="Helvetica" pitchFamily="2" charset="0"/>
                <a:ea typeface="Roboto Medium" charset="0"/>
                <a:cs typeface="Roboto Medium" charset="0"/>
              </a:rPr>
              <a:t>Capture every detail of a stop-arm infraction</a:t>
            </a:r>
          </a:p>
          <a:p>
            <a:pPr marL="0" indent="0">
              <a:lnSpc>
                <a:spcPct val="100000"/>
              </a:lnSpc>
              <a:spcBef>
                <a:spcPts val="600"/>
              </a:spcBef>
              <a:buNone/>
            </a:pPr>
            <a:r>
              <a:rPr lang="en-CA" sz="1400" dirty="0">
                <a:solidFill>
                  <a:schemeClr val="tx1"/>
                </a:solidFill>
                <a:latin typeface="Helvetica" pitchFamily="2" charset="0"/>
              </a:rPr>
              <a:t>There are nearly 17 million school bus stop-arm violations per year in the US alone</a:t>
            </a:r>
          </a:p>
          <a:p>
            <a:pPr marL="0" indent="0">
              <a:lnSpc>
                <a:spcPct val="100000"/>
              </a:lnSpc>
              <a:buNone/>
            </a:pPr>
            <a:r>
              <a:rPr lang="en-CA" sz="1400" dirty="0">
                <a:solidFill>
                  <a:schemeClr val="tx1"/>
                </a:solidFill>
                <a:latin typeface="Helvetica" pitchFamily="2" charset="0"/>
              </a:rPr>
              <a:t>There is nearly one stop-arm violation per bus per school day on average.</a:t>
            </a:r>
          </a:p>
        </p:txBody>
      </p:sp>
      <p:sp>
        <p:nvSpPr>
          <p:cNvPr id="10" name="Скругленный прямоугольник 23">
            <a:extLst>
              <a:ext uri="{FF2B5EF4-FFF2-40B4-BE49-F238E27FC236}">
                <a16:creationId xmlns:a16="http://schemas.microsoft.com/office/drawing/2014/main" id="{BADB8F89-23C2-4746-B776-C3DC3AF4CE36}"/>
              </a:ext>
            </a:extLst>
          </p:cNvPr>
          <p:cNvSpPr/>
          <p:nvPr/>
        </p:nvSpPr>
        <p:spPr>
          <a:xfrm>
            <a:off x="1244423" y="3486585"/>
            <a:ext cx="418003" cy="41800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solidFill>
                  <a:schemeClr val="tx1"/>
                </a:solidFill>
                <a:latin typeface="Roboto Medium" panose="02000000000000000000" pitchFamily="2" charset="0"/>
                <a:ea typeface="Roboto Medium" panose="02000000000000000000" pitchFamily="2" charset="0"/>
                <a:cs typeface="Roboto Light" charset="0"/>
              </a:rPr>
              <a:t>1</a:t>
            </a:r>
          </a:p>
        </p:txBody>
      </p:sp>
      <p:sp>
        <p:nvSpPr>
          <p:cNvPr id="13" name="Скругленный прямоугольник 26">
            <a:extLst>
              <a:ext uri="{FF2B5EF4-FFF2-40B4-BE49-F238E27FC236}">
                <a16:creationId xmlns:a16="http://schemas.microsoft.com/office/drawing/2014/main" id="{A3E24587-AC22-CE43-80F2-C4130BC9136C}"/>
              </a:ext>
            </a:extLst>
          </p:cNvPr>
          <p:cNvSpPr/>
          <p:nvPr/>
        </p:nvSpPr>
        <p:spPr>
          <a:xfrm>
            <a:off x="1244423" y="4759124"/>
            <a:ext cx="418003" cy="418003"/>
          </a:xfrm>
          <a:prstGeom prst="roundRect">
            <a:avLst>
              <a:gd name="adj" fmla="val 0"/>
            </a:avLst>
          </a:prstGeom>
          <a:solidFill>
            <a:srgbClr val="FBD8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Roboto Medium" panose="02000000000000000000" pitchFamily="2" charset="0"/>
                <a:ea typeface="Roboto Medium" panose="02000000000000000000" pitchFamily="2" charset="0"/>
                <a:cs typeface="Roboto Light" charset="0"/>
              </a:rPr>
              <a:t>2</a:t>
            </a:r>
            <a:endParaRPr lang="ru-RU" sz="1200" dirty="0">
              <a:solidFill>
                <a:schemeClr val="tx1"/>
              </a:solidFill>
              <a:latin typeface="Roboto Medium" panose="02000000000000000000" pitchFamily="2" charset="0"/>
              <a:ea typeface="Roboto Medium" panose="02000000000000000000" pitchFamily="2" charset="0"/>
              <a:cs typeface="Roboto Light" charset="0"/>
            </a:endParaRPr>
          </a:p>
        </p:txBody>
      </p:sp>
      <p:sp>
        <p:nvSpPr>
          <p:cNvPr id="16" name="Rectangle 15">
            <a:extLst>
              <a:ext uri="{FF2B5EF4-FFF2-40B4-BE49-F238E27FC236}">
                <a16:creationId xmlns:a16="http://schemas.microsoft.com/office/drawing/2014/main" id="{B1A17C8B-DEA6-F44E-9CD5-3CEBE90014C3}"/>
              </a:ext>
            </a:extLst>
          </p:cNvPr>
          <p:cNvSpPr/>
          <p:nvPr/>
        </p:nvSpPr>
        <p:spPr>
          <a:xfrm>
            <a:off x="6323308" y="1906292"/>
            <a:ext cx="5884190" cy="4571017"/>
          </a:xfrm>
          <a:prstGeom prst="rect">
            <a:avLst/>
          </a:prstGeom>
          <a:blipFill dpi="0" rotWithShape="1">
            <a:blip r:embed="rId3"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Текст 2">
            <a:extLst>
              <a:ext uri="{FF2B5EF4-FFF2-40B4-BE49-F238E27FC236}">
                <a16:creationId xmlns:a16="http://schemas.microsoft.com/office/drawing/2014/main" id="{C8C4385E-9673-F04C-ABE4-6BC3B81831DB}"/>
              </a:ext>
            </a:extLst>
          </p:cNvPr>
          <p:cNvSpPr txBox="1">
            <a:spLocks/>
          </p:cNvSpPr>
          <p:nvPr/>
        </p:nvSpPr>
        <p:spPr>
          <a:xfrm>
            <a:off x="1795377" y="3426803"/>
            <a:ext cx="4010749" cy="18359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100" b="0" i="0" kern="1200" baseline="0" dirty="0">
                <a:solidFill>
                  <a:schemeClr val="tx2"/>
                </a:solidFill>
                <a:latin typeface="Roboto Light" charset="0"/>
                <a:ea typeface="Roboto Light" charset="0"/>
                <a:cs typeface="Roboto Light"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None/>
            </a:pPr>
            <a:r>
              <a:rPr lang="en-CA" sz="1500" b="1" dirty="0">
                <a:solidFill>
                  <a:schemeClr val="tx1"/>
                </a:solidFill>
                <a:latin typeface="Helvetica" pitchFamily="2" charset="0"/>
              </a:rPr>
              <a:t>Automatically capture every violation</a:t>
            </a:r>
          </a:p>
          <a:p>
            <a:pPr>
              <a:lnSpc>
                <a:spcPct val="100000"/>
              </a:lnSpc>
              <a:spcBef>
                <a:spcPts val="600"/>
              </a:spcBef>
            </a:pPr>
            <a:r>
              <a:rPr lang="en-CA" sz="1400" dirty="0">
                <a:solidFill>
                  <a:schemeClr val="tx1"/>
                </a:solidFill>
                <a:latin typeface="Helvetica" pitchFamily="2" charset="0"/>
              </a:rPr>
              <a:t>High-speed, multi-lane license plate reader to capture stop-arm violators, in any conditions, day or night</a:t>
            </a:r>
          </a:p>
        </p:txBody>
      </p:sp>
      <p:sp>
        <p:nvSpPr>
          <p:cNvPr id="18" name="Текст 2">
            <a:extLst>
              <a:ext uri="{FF2B5EF4-FFF2-40B4-BE49-F238E27FC236}">
                <a16:creationId xmlns:a16="http://schemas.microsoft.com/office/drawing/2014/main" id="{24BD868C-5DB9-EE4E-A6B1-091C251C2DF9}"/>
              </a:ext>
            </a:extLst>
          </p:cNvPr>
          <p:cNvSpPr txBox="1">
            <a:spLocks/>
          </p:cNvSpPr>
          <p:nvPr/>
        </p:nvSpPr>
        <p:spPr>
          <a:xfrm>
            <a:off x="1795377" y="4666136"/>
            <a:ext cx="4010749" cy="18359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100" b="0" i="0" kern="1200" baseline="0" dirty="0">
                <a:solidFill>
                  <a:schemeClr val="tx2"/>
                </a:solidFill>
                <a:latin typeface="Roboto Light" charset="0"/>
                <a:ea typeface="Roboto Light" charset="0"/>
                <a:cs typeface="Roboto Light"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None/>
            </a:pPr>
            <a:r>
              <a:rPr lang="en-CA" sz="1500" b="1" dirty="0">
                <a:solidFill>
                  <a:schemeClr val="tx1"/>
                </a:solidFill>
                <a:latin typeface="Helvetica" pitchFamily="2" charset="0"/>
              </a:rPr>
              <a:t>Create citations easily</a:t>
            </a:r>
          </a:p>
          <a:p>
            <a:pPr>
              <a:lnSpc>
                <a:spcPct val="100000"/>
              </a:lnSpc>
              <a:spcBef>
                <a:spcPts val="600"/>
              </a:spcBef>
            </a:pPr>
            <a:r>
              <a:rPr lang="en-CA" sz="1400" dirty="0">
                <a:solidFill>
                  <a:schemeClr val="tx1"/>
                </a:solidFill>
                <a:latin typeface="Helvetica" pitchFamily="2" charset="0"/>
              </a:rPr>
              <a:t>Video analytics software allows districts to issue tickets automatically</a:t>
            </a:r>
          </a:p>
          <a:p>
            <a:pPr>
              <a:lnSpc>
                <a:spcPct val="100000"/>
              </a:lnSpc>
              <a:spcBef>
                <a:spcPts val="600"/>
              </a:spcBef>
            </a:pPr>
            <a:r>
              <a:rPr lang="en-CA" sz="1400" dirty="0">
                <a:solidFill>
                  <a:schemeClr val="tx1"/>
                </a:solidFill>
                <a:latin typeface="Helvetica" pitchFamily="2" charset="0"/>
              </a:rPr>
              <a:t>Web-based citation management system provides full control of a citation from its creation to its payment.</a:t>
            </a:r>
          </a:p>
        </p:txBody>
      </p:sp>
    </p:spTree>
    <p:extLst>
      <p:ext uri="{BB962C8B-B14F-4D97-AF65-F5344CB8AC3E}">
        <p14:creationId xmlns:p14="http://schemas.microsoft.com/office/powerpoint/2010/main" val="1960659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6993D18-96EC-514E-BA2F-FE80B0FDC444}"/>
              </a:ext>
            </a:extLst>
          </p:cNvPr>
          <p:cNvSpPr>
            <a:spLocks noGrp="1"/>
          </p:cNvSpPr>
          <p:nvPr>
            <p:ph type="sldNum" sz="quarter" idx="4"/>
          </p:nvPr>
        </p:nvSpPr>
        <p:spPr/>
        <p:txBody>
          <a:bodyPr/>
          <a:lstStyle/>
          <a:p>
            <a:fld id="{78B70B86-85C2-EF4D-AAB7-417F7A93D158}" type="slidenum">
              <a:rPr lang="en-US" smtClean="0"/>
              <a:pPr/>
              <a:t>11</a:t>
            </a:fld>
            <a:endParaRPr lang="en-US" dirty="0"/>
          </a:p>
        </p:txBody>
      </p:sp>
      <p:sp>
        <p:nvSpPr>
          <p:cNvPr id="3" name="Скругленный прямоугольник 19">
            <a:extLst>
              <a:ext uri="{FF2B5EF4-FFF2-40B4-BE49-F238E27FC236}">
                <a16:creationId xmlns:a16="http://schemas.microsoft.com/office/drawing/2014/main" id="{C9FDCF83-BF84-5D4C-B006-59C3BAEE62FE}"/>
              </a:ext>
            </a:extLst>
          </p:cNvPr>
          <p:cNvSpPr/>
          <p:nvPr/>
        </p:nvSpPr>
        <p:spPr>
          <a:xfrm>
            <a:off x="118070" y="4041950"/>
            <a:ext cx="418003" cy="41800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solidFill>
                  <a:schemeClr val="tx1"/>
                </a:solidFill>
                <a:latin typeface="Roboto Medium" panose="02000000000000000000" pitchFamily="2" charset="0"/>
                <a:ea typeface="Roboto Medium" panose="02000000000000000000" pitchFamily="2" charset="0"/>
                <a:cs typeface="Roboto Light" charset="0"/>
              </a:rPr>
              <a:t>1</a:t>
            </a:r>
          </a:p>
        </p:txBody>
      </p:sp>
      <p:sp>
        <p:nvSpPr>
          <p:cNvPr id="4" name="Скругленный прямоугольник 22">
            <a:extLst>
              <a:ext uri="{FF2B5EF4-FFF2-40B4-BE49-F238E27FC236}">
                <a16:creationId xmlns:a16="http://schemas.microsoft.com/office/drawing/2014/main" id="{87FCDF9C-4451-7B4C-9157-5F4EC11A2C5D}"/>
              </a:ext>
            </a:extLst>
          </p:cNvPr>
          <p:cNvSpPr/>
          <p:nvPr/>
        </p:nvSpPr>
        <p:spPr>
          <a:xfrm>
            <a:off x="3279529" y="4041843"/>
            <a:ext cx="418003" cy="418003"/>
          </a:xfrm>
          <a:prstGeom prst="roundRect">
            <a:avLst>
              <a:gd name="adj" fmla="val 0"/>
            </a:avLst>
          </a:prstGeom>
          <a:solidFill>
            <a:srgbClr val="FBD8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Roboto Medium" panose="02000000000000000000" pitchFamily="2" charset="0"/>
                <a:ea typeface="Roboto Medium" panose="02000000000000000000" pitchFamily="2" charset="0"/>
                <a:cs typeface="Roboto Light" charset="0"/>
              </a:rPr>
              <a:t>2</a:t>
            </a:r>
            <a:endParaRPr lang="ru-RU" sz="1200" dirty="0">
              <a:solidFill>
                <a:schemeClr val="tx1"/>
              </a:solidFill>
              <a:latin typeface="Roboto Medium" panose="02000000000000000000" pitchFamily="2" charset="0"/>
              <a:ea typeface="Roboto Medium" panose="02000000000000000000" pitchFamily="2" charset="0"/>
              <a:cs typeface="Roboto Light" charset="0"/>
            </a:endParaRPr>
          </a:p>
        </p:txBody>
      </p:sp>
      <p:sp>
        <p:nvSpPr>
          <p:cNvPr id="5" name="Скругленный прямоугольник 25">
            <a:extLst>
              <a:ext uri="{FF2B5EF4-FFF2-40B4-BE49-F238E27FC236}">
                <a16:creationId xmlns:a16="http://schemas.microsoft.com/office/drawing/2014/main" id="{4B1BDD55-4C98-5A4B-9BA8-4A9AB5E7C857}"/>
              </a:ext>
            </a:extLst>
          </p:cNvPr>
          <p:cNvSpPr/>
          <p:nvPr/>
        </p:nvSpPr>
        <p:spPr>
          <a:xfrm>
            <a:off x="6518934" y="4029003"/>
            <a:ext cx="418003" cy="418003"/>
          </a:xfrm>
          <a:prstGeom prst="roundRect">
            <a:avLst>
              <a:gd name="adj" fmla="val 0"/>
            </a:avLst>
          </a:prstGeom>
          <a:solidFill>
            <a:srgbClr val="FBD8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Roboto Medium" panose="02000000000000000000" pitchFamily="2" charset="0"/>
                <a:ea typeface="Roboto Medium" panose="02000000000000000000" pitchFamily="2" charset="0"/>
                <a:cs typeface="Roboto Light" charset="0"/>
              </a:rPr>
              <a:t>3</a:t>
            </a:r>
            <a:endParaRPr lang="ru-RU" sz="1200" dirty="0">
              <a:solidFill>
                <a:schemeClr val="tx1"/>
              </a:solidFill>
              <a:latin typeface="Roboto Medium" panose="02000000000000000000" pitchFamily="2" charset="0"/>
              <a:ea typeface="Roboto Medium" panose="02000000000000000000" pitchFamily="2" charset="0"/>
              <a:cs typeface="Roboto Light" charset="0"/>
            </a:endParaRPr>
          </a:p>
        </p:txBody>
      </p:sp>
      <p:sp>
        <p:nvSpPr>
          <p:cNvPr id="6" name="Скругленный прямоугольник 28">
            <a:extLst>
              <a:ext uri="{FF2B5EF4-FFF2-40B4-BE49-F238E27FC236}">
                <a16:creationId xmlns:a16="http://schemas.microsoft.com/office/drawing/2014/main" id="{8AD5C53F-E2F0-FC44-A8DF-2E9407A5C749}"/>
              </a:ext>
            </a:extLst>
          </p:cNvPr>
          <p:cNvSpPr/>
          <p:nvPr/>
        </p:nvSpPr>
        <p:spPr>
          <a:xfrm>
            <a:off x="9108189" y="4026911"/>
            <a:ext cx="418003" cy="418003"/>
          </a:xfrm>
          <a:prstGeom prst="roundRect">
            <a:avLst>
              <a:gd name="adj" fmla="val 0"/>
            </a:avLst>
          </a:prstGeom>
          <a:solidFill>
            <a:srgbClr val="FBD8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Roboto Medium" panose="02000000000000000000" pitchFamily="2" charset="0"/>
                <a:ea typeface="Roboto Medium" panose="02000000000000000000" pitchFamily="2" charset="0"/>
                <a:cs typeface="Roboto Light" charset="0"/>
              </a:rPr>
              <a:t>4</a:t>
            </a:r>
            <a:endParaRPr lang="ru-RU" sz="1200" dirty="0">
              <a:solidFill>
                <a:schemeClr val="tx1"/>
              </a:solidFill>
              <a:latin typeface="Roboto Medium" panose="02000000000000000000" pitchFamily="2" charset="0"/>
              <a:ea typeface="Roboto Medium" panose="02000000000000000000" pitchFamily="2" charset="0"/>
              <a:cs typeface="Roboto Light" charset="0"/>
            </a:endParaRPr>
          </a:p>
        </p:txBody>
      </p:sp>
      <p:sp>
        <p:nvSpPr>
          <p:cNvPr id="7" name="Заголовок 6">
            <a:extLst>
              <a:ext uri="{FF2B5EF4-FFF2-40B4-BE49-F238E27FC236}">
                <a16:creationId xmlns:a16="http://schemas.microsoft.com/office/drawing/2014/main" id="{0659DCE4-947D-2248-8142-0C3FF91EA7E2}"/>
              </a:ext>
            </a:extLst>
          </p:cNvPr>
          <p:cNvSpPr txBox="1">
            <a:spLocks/>
          </p:cNvSpPr>
          <p:nvPr/>
        </p:nvSpPr>
        <p:spPr>
          <a:xfrm>
            <a:off x="1057984" y="2205006"/>
            <a:ext cx="3957967" cy="133199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Helvetica" pitchFamily="2" charset="0"/>
                <a:ea typeface="+mj-ea"/>
                <a:cs typeface="+mj-cs"/>
              </a:defRPr>
            </a:lvl1pPr>
          </a:lstStyle>
          <a:p>
            <a:r>
              <a:rPr lang="en-US"/>
              <a:t>v</a:t>
            </a:r>
            <a:endParaRPr lang="ru-RU" dirty="0"/>
          </a:p>
        </p:txBody>
      </p:sp>
      <p:sp>
        <p:nvSpPr>
          <p:cNvPr id="8" name="Прямоугольник 20">
            <a:extLst>
              <a:ext uri="{FF2B5EF4-FFF2-40B4-BE49-F238E27FC236}">
                <a16:creationId xmlns:a16="http://schemas.microsoft.com/office/drawing/2014/main" id="{730EEC09-566A-F848-B1A9-EF5EB39C969A}"/>
              </a:ext>
            </a:extLst>
          </p:cNvPr>
          <p:cNvSpPr/>
          <p:nvPr/>
        </p:nvSpPr>
        <p:spPr>
          <a:xfrm>
            <a:off x="618" y="0"/>
            <a:ext cx="12191382" cy="3899749"/>
          </a:xfrm>
          <a:prstGeom prst="rect">
            <a:avLst/>
          </a:prstGeom>
          <a:blipFill dpi="0" rotWithShape="1">
            <a:blip r:embed="rId2"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a:p>
        </p:txBody>
      </p:sp>
      <p:sp>
        <p:nvSpPr>
          <p:cNvPr id="9" name="Заголовок 7">
            <a:extLst>
              <a:ext uri="{FF2B5EF4-FFF2-40B4-BE49-F238E27FC236}">
                <a16:creationId xmlns:a16="http://schemas.microsoft.com/office/drawing/2014/main" id="{B0977E43-89DA-FB4A-A159-00424757BAD1}"/>
              </a:ext>
            </a:extLst>
          </p:cNvPr>
          <p:cNvSpPr txBox="1">
            <a:spLocks/>
          </p:cNvSpPr>
          <p:nvPr/>
        </p:nvSpPr>
        <p:spPr>
          <a:xfrm>
            <a:off x="194658" y="3166587"/>
            <a:ext cx="7099990" cy="1568153"/>
          </a:xfrm>
          <a:prstGeom prst="rect">
            <a:avLst/>
          </a:prstGeom>
        </p:spPr>
        <p:txBody>
          <a:bodyPr>
            <a:noAutofit/>
          </a:bodyPr>
          <a:lstStyle>
            <a:lvl1pPr marL="0" marR="0" indent="0" algn="l" defTabSz="2438522" rtl="0" eaLnBrk="1" fontAlgn="auto" latinLnBrk="0" hangingPunct="1">
              <a:lnSpc>
                <a:spcPct val="100000"/>
              </a:lnSpc>
              <a:spcBef>
                <a:spcPct val="0"/>
              </a:spcBef>
              <a:spcAft>
                <a:spcPts val="0"/>
              </a:spcAft>
              <a:buClrTx/>
              <a:buSzTx/>
              <a:buFontTx/>
              <a:buNone/>
              <a:tabLst>
                <a:tab pos="3641725" algn="l"/>
              </a:tabLst>
              <a:defRPr sz="6600" b="1" i="0" kern="1200" baseline="0">
                <a:solidFill>
                  <a:schemeClr val="bg2"/>
                </a:solidFill>
                <a:latin typeface="Roboto Black" charset="0"/>
                <a:ea typeface="Roboto Black" charset="0"/>
                <a:cs typeface="Roboto Black" charset="0"/>
              </a:defRPr>
            </a:lvl1pPr>
          </a:lstStyle>
          <a:p>
            <a:r>
              <a:rPr lang="en-US" sz="3299" dirty="0">
                <a:solidFill>
                  <a:schemeClr val="bg1"/>
                </a:solidFill>
                <a:latin typeface="Helvetica" pitchFamily="2" charset="0"/>
              </a:rPr>
              <a:t>CLARITY™</a:t>
            </a:r>
          </a:p>
        </p:txBody>
      </p:sp>
      <p:sp>
        <p:nvSpPr>
          <p:cNvPr id="10" name="Текст 2">
            <a:extLst>
              <a:ext uri="{FF2B5EF4-FFF2-40B4-BE49-F238E27FC236}">
                <a16:creationId xmlns:a16="http://schemas.microsoft.com/office/drawing/2014/main" id="{3309E536-739C-E74B-A908-02AA4C2E8387}"/>
              </a:ext>
            </a:extLst>
          </p:cNvPr>
          <p:cNvSpPr txBox="1">
            <a:spLocks/>
          </p:cNvSpPr>
          <p:nvPr/>
        </p:nvSpPr>
        <p:spPr>
          <a:xfrm>
            <a:off x="577687" y="4044113"/>
            <a:ext cx="2318925" cy="2261686"/>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100" b="0" i="0" kern="1200" baseline="0" dirty="0">
                <a:solidFill>
                  <a:schemeClr val="tx2"/>
                </a:solidFill>
                <a:latin typeface="Roboto Light" charset="0"/>
                <a:ea typeface="Roboto Light" charset="0"/>
                <a:cs typeface="Roboto Light"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None/>
            </a:pPr>
            <a:r>
              <a:rPr lang="en-CA" sz="1500" b="1" dirty="0">
                <a:solidFill>
                  <a:schemeClr val="tx1"/>
                </a:solidFill>
                <a:latin typeface="Helvetica" pitchFamily="2" charset="0"/>
              </a:rPr>
              <a:t>School bus management software solution</a:t>
            </a:r>
          </a:p>
          <a:p>
            <a:pPr>
              <a:lnSpc>
                <a:spcPct val="100000"/>
              </a:lnSpc>
              <a:spcBef>
                <a:spcPts val="600"/>
              </a:spcBef>
            </a:pPr>
            <a:r>
              <a:rPr lang="en-CA" sz="1400" dirty="0">
                <a:solidFill>
                  <a:schemeClr val="tx1"/>
                </a:solidFill>
                <a:latin typeface="Helvetica Light" panose="020B0403020202020204" pitchFamily="34" charset="0"/>
              </a:rPr>
              <a:t>Scheduling, on-bus video, and data analysis tools to manage the logistics of school bus operations</a:t>
            </a:r>
          </a:p>
          <a:p>
            <a:pPr>
              <a:lnSpc>
                <a:spcPct val="100000"/>
              </a:lnSpc>
              <a:spcBef>
                <a:spcPts val="600"/>
              </a:spcBef>
            </a:pPr>
            <a:r>
              <a:rPr lang="en-CA" sz="1400" dirty="0">
                <a:solidFill>
                  <a:schemeClr val="tx1"/>
                </a:solidFill>
                <a:latin typeface="Helvetica Light" panose="020B0403020202020204" pitchFamily="34" charset="0"/>
              </a:rPr>
              <a:t>Helps enable flexible, safe and efficient transportation</a:t>
            </a:r>
          </a:p>
        </p:txBody>
      </p:sp>
      <p:sp>
        <p:nvSpPr>
          <p:cNvPr id="11" name="Текст 2">
            <a:extLst>
              <a:ext uri="{FF2B5EF4-FFF2-40B4-BE49-F238E27FC236}">
                <a16:creationId xmlns:a16="http://schemas.microsoft.com/office/drawing/2014/main" id="{4254468F-65A0-4A4F-882E-784C94A9EF2B}"/>
              </a:ext>
            </a:extLst>
          </p:cNvPr>
          <p:cNvSpPr txBox="1">
            <a:spLocks/>
          </p:cNvSpPr>
          <p:nvPr/>
        </p:nvSpPr>
        <p:spPr>
          <a:xfrm>
            <a:off x="3710285" y="4053825"/>
            <a:ext cx="2571762" cy="2261686"/>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100" b="0" i="0" kern="1200" baseline="0" dirty="0">
                <a:solidFill>
                  <a:schemeClr val="tx2"/>
                </a:solidFill>
                <a:latin typeface="Roboto Light" charset="0"/>
                <a:ea typeface="Roboto Light" charset="0"/>
                <a:cs typeface="Roboto Light"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None/>
            </a:pPr>
            <a:r>
              <a:rPr lang="en-CA" sz="1500" b="1" dirty="0">
                <a:solidFill>
                  <a:schemeClr val="tx1"/>
                </a:solidFill>
                <a:latin typeface="Helvetica" pitchFamily="2" charset="0"/>
              </a:rPr>
              <a:t>Dispatch &amp; Payroll</a:t>
            </a:r>
          </a:p>
          <a:p>
            <a:pPr>
              <a:lnSpc>
                <a:spcPct val="100000"/>
              </a:lnSpc>
              <a:spcBef>
                <a:spcPts val="600"/>
              </a:spcBef>
            </a:pPr>
            <a:r>
              <a:rPr lang="en-CA" sz="1400" dirty="0">
                <a:solidFill>
                  <a:schemeClr val="tx1"/>
                </a:solidFill>
                <a:latin typeface="Helvetica Light" panose="020B0403020202020204" pitchFamily="34" charset="0"/>
              </a:rPr>
              <a:t>Connects to mobile data collectors &amp; video devices to integrate data elements such as GPS location, passenger counting, and video analysis</a:t>
            </a:r>
          </a:p>
          <a:p>
            <a:pPr>
              <a:lnSpc>
                <a:spcPct val="100000"/>
              </a:lnSpc>
              <a:spcBef>
                <a:spcPts val="600"/>
              </a:spcBef>
            </a:pPr>
            <a:r>
              <a:rPr lang="en-CA" sz="1400" dirty="0">
                <a:solidFill>
                  <a:schemeClr val="tx1"/>
                </a:solidFill>
                <a:latin typeface="Helvetica Light" panose="020B0403020202020204" pitchFamily="34" charset="0"/>
              </a:rPr>
              <a:t>Quick and easy audit of scheduled time vs. actual time vs. paid time for each task</a:t>
            </a:r>
          </a:p>
          <a:p>
            <a:pPr>
              <a:lnSpc>
                <a:spcPct val="100000"/>
              </a:lnSpc>
              <a:spcBef>
                <a:spcPts val="600"/>
              </a:spcBef>
            </a:pPr>
            <a:endParaRPr lang="en-CA" sz="1400" dirty="0">
              <a:solidFill>
                <a:schemeClr val="tx1"/>
              </a:solidFill>
              <a:latin typeface="Helvetica" pitchFamily="2" charset="0"/>
            </a:endParaRPr>
          </a:p>
        </p:txBody>
      </p:sp>
      <p:sp>
        <p:nvSpPr>
          <p:cNvPr id="12" name="Текст 2">
            <a:extLst>
              <a:ext uri="{FF2B5EF4-FFF2-40B4-BE49-F238E27FC236}">
                <a16:creationId xmlns:a16="http://schemas.microsoft.com/office/drawing/2014/main" id="{69E6337D-4EC0-AF40-977A-484ADED3467A}"/>
              </a:ext>
            </a:extLst>
          </p:cNvPr>
          <p:cNvSpPr txBox="1">
            <a:spLocks/>
          </p:cNvSpPr>
          <p:nvPr/>
        </p:nvSpPr>
        <p:spPr>
          <a:xfrm>
            <a:off x="6963847" y="4076115"/>
            <a:ext cx="2139602" cy="135090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100" b="0" i="0" kern="1200" baseline="0" dirty="0">
                <a:solidFill>
                  <a:schemeClr val="tx2"/>
                </a:solidFill>
                <a:latin typeface="Roboto Light" charset="0"/>
                <a:ea typeface="Roboto Light" charset="0"/>
                <a:cs typeface="Roboto Light"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CA" sz="1400" b="1" dirty="0">
                <a:solidFill>
                  <a:schemeClr val="tx1"/>
                </a:solidFill>
                <a:latin typeface="Helvetica" pitchFamily="2" charset="0"/>
              </a:rPr>
              <a:t>Logistics solutions</a:t>
            </a:r>
          </a:p>
          <a:p>
            <a:pPr>
              <a:lnSpc>
                <a:spcPct val="110000"/>
              </a:lnSpc>
              <a:spcBef>
                <a:spcPts val="600"/>
              </a:spcBef>
            </a:pPr>
            <a:r>
              <a:rPr lang="en-CA" sz="1300" dirty="0">
                <a:solidFill>
                  <a:schemeClr val="tx1"/>
                </a:solidFill>
                <a:latin typeface="Helvetica Light" panose="020B0403020202020204" pitchFamily="34" charset="0"/>
              </a:rPr>
              <a:t>Manage staff shortages with Flex-schedules, hybrid schooling and route optimization</a:t>
            </a:r>
          </a:p>
        </p:txBody>
      </p:sp>
      <p:sp>
        <p:nvSpPr>
          <p:cNvPr id="13" name="Текст 2">
            <a:extLst>
              <a:ext uri="{FF2B5EF4-FFF2-40B4-BE49-F238E27FC236}">
                <a16:creationId xmlns:a16="http://schemas.microsoft.com/office/drawing/2014/main" id="{2FDBE856-6497-8F48-B080-5414DDA4F406}"/>
              </a:ext>
            </a:extLst>
          </p:cNvPr>
          <p:cNvSpPr txBox="1">
            <a:spLocks/>
          </p:cNvSpPr>
          <p:nvPr/>
        </p:nvSpPr>
        <p:spPr>
          <a:xfrm>
            <a:off x="9526192" y="4053826"/>
            <a:ext cx="2256016" cy="2248350"/>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100" b="0" i="0" kern="1200" baseline="0" dirty="0">
                <a:solidFill>
                  <a:schemeClr val="tx2"/>
                </a:solidFill>
                <a:latin typeface="Roboto Light" charset="0"/>
                <a:ea typeface="Roboto Light" charset="0"/>
                <a:cs typeface="Roboto Light"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None/>
            </a:pPr>
            <a:r>
              <a:rPr lang="en-CA" sz="1500" b="1" dirty="0" err="1">
                <a:solidFill>
                  <a:schemeClr val="tx1"/>
                </a:solidFill>
                <a:latin typeface="Helvetica" pitchFamily="2" charset="0"/>
              </a:rPr>
              <a:t>Bytecurve</a:t>
            </a:r>
            <a:endParaRPr lang="en-CA" sz="1500" b="1" dirty="0">
              <a:solidFill>
                <a:schemeClr val="tx1"/>
              </a:solidFill>
              <a:latin typeface="Helvetica" pitchFamily="2" charset="0"/>
            </a:endParaRPr>
          </a:p>
          <a:p>
            <a:pPr>
              <a:lnSpc>
                <a:spcPct val="100000"/>
              </a:lnSpc>
              <a:spcBef>
                <a:spcPts val="600"/>
              </a:spcBef>
            </a:pPr>
            <a:r>
              <a:rPr lang="en-CA" sz="1400" dirty="0">
                <a:solidFill>
                  <a:schemeClr val="tx1"/>
                </a:solidFill>
                <a:latin typeface="Helvetica Light" panose="020B0403020202020204" pitchFamily="34" charset="0"/>
              </a:rPr>
              <a:t>Developed in partnership with </a:t>
            </a:r>
            <a:r>
              <a:rPr lang="en-CA" sz="1400" dirty="0" err="1">
                <a:solidFill>
                  <a:schemeClr val="tx1"/>
                </a:solidFill>
                <a:latin typeface="Helvetica Light" panose="020B0403020202020204" pitchFamily="34" charset="0"/>
              </a:rPr>
              <a:t>ByteCurve</a:t>
            </a:r>
            <a:endParaRPr lang="en-CA" sz="1400" dirty="0">
              <a:solidFill>
                <a:schemeClr val="tx1"/>
              </a:solidFill>
              <a:latin typeface="Helvetica Light" panose="020B0403020202020204" pitchFamily="34" charset="0"/>
            </a:endParaRPr>
          </a:p>
          <a:p>
            <a:pPr>
              <a:lnSpc>
                <a:spcPct val="100000"/>
              </a:lnSpc>
              <a:spcBef>
                <a:spcPts val="600"/>
              </a:spcBef>
            </a:pPr>
            <a:r>
              <a:rPr lang="en-CA" sz="1400" dirty="0">
                <a:solidFill>
                  <a:schemeClr val="tx1"/>
                </a:solidFill>
                <a:latin typeface="Helvetica Light" panose="020B0403020202020204" pitchFamily="34" charset="0"/>
              </a:rPr>
              <a:t>Established technology provider for school bus transportation which has been embraced by a global leading transportation provider </a:t>
            </a:r>
          </a:p>
          <a:p>
            <a:pPr marL="0" indent="0">
              <a:lnSpc>
                <a:spcPct val="100000"/>
              </a:lnSpc>
              <a:spcBef>
                <a:spcPts val="600"/>
              </a:spcBef>
              <a:buNone/>
            </a:pPr>
            <a:endParaRPr lang="en-CA" sz="1400" dirty="0">
              <a:solidFill>
                <a:schemeClr val="tx1"/>
              </a:solidFill>
              <a:latin typeface="Helvetica" pitchFamily="2" charset="0"/>
            </a:endParaRPr>
          </a:p>
        </p:txBody>
      </p:sp>
    </p:spTree>
    <p:extLst>
      <p:ext uri="{BB962C8B-B14F-4D97-AF65-F5344CB8AC3E}">
        <p14:creationId xmlns:p14="http://schemas.microsoft.com/office/powerpoint/2010/main" val="117166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AED049-500C-FD49-BEA4-5A5670AD557E}"/>
              </a:ext>
            </a:extLst>
          </p:cNvPr>
          <p:cNvSpPr>
            <a:spLocks noGrp="1"/>
          </p:cNvSpPr>
          <p:nvPr>
            <p:ph type="title"/>
          </p:nvPr>
        </p:nvSpPr>
        <p:spPr/>
        <p:txBody>
          <a:bodyPr/>
          <a:lstStyle/>
          <a:p>
            <a:r>
              <a:rPr lang="pt-PT" dirty="0">
                <a:solidFill>
                  <a:schemeClr val="tx1"/>
                </a:solidFill>
                <a:latin typeface="Helvetica" pitchFamily="2" charset="0"/>
              </a:rPr>
              <a:t>TRANSIT MARKET:</a:t>
            </a:r>
            <a:br>
              <a:rPr lang="pt-PT" dirty="0">
                <a:solidFill>
                  <a:schemeClr val="tx1"/>
                </a:solidFill>
                <a:latin typeface="Helvetica" pitchFamily="2" charset="0"/>
              </a:rPr>
            </a:br>
            <a:r>
              <a:rPr lang="pt-PT" dirty="0">
                <a:solidFill>
                  <a:schemeClr val="tx1"/>
                </a:solidFill>
                <a:latin typeface="Helvetica" pitchFamily="2" charset="0"/>
              </a:rPr>
              <a:t>SIGNIFICANT GROWTH DRIVER</a:t>
            </a:r>
            <a:endParaRPr lang="en-US" dirty="0">
              <a:solidFill>
                <a:schemeClr val="tx1"/>
              </a:solidFill>
              <a:latin typeface="Helvetica" pitchFamily="2" charset="0"/>
            </a:endParaRPr>
          </a:p>
        </p:txBody>
      </p:sp>
      <p:sp>
        <p:nvSpPr>
          <p:cNvPr id="4" name="Slide Number Placeholder 3">
            <a:extLst>
              <a:ext uri="{FF2B5EF4-FFF2-40B4-BE49-F238E27FC236}">
                <a16:creationId xmlns:a16="http://schemas.microsoft.com/office/drawing/2014/main" id="{894CB8D5-0400-9D48-B85D-6702B8A80832}"/>
              </a:ext>
            </a:extLst>
          </p:cNvPr>
          <p:cNvSpPr>
            <a:spLocks noGrp="1"/>
          </p:cNvSpPr>
          <p:nvPr>
            <p:ph type="sldNum" sz="quarter" idx="4"/>
          </p:nvPr>
        </p:nvSpPr>
        <p:spPr/>
        <p:txBody>
          <a:bodyPr/>
          <a:lstStyle/>
          <a:p>
            <a:fld id="{78B70B86-85C2-EF4D-AAB7-417F7A93D158}" type="slidenum">
              <a:rPr lang="en-US" smtClean="0"/>
              <a:pPr/>
              <a:t>12</a:t>
            </a:fld>
            <a:endParaRPr lang="en-US" dirty="0"/>
          </a:p>
        </p:txBody>
      </p:sp>
      <p:grpSp>
        <p:nvGrpSpPr>
          <p:cNvPr id="34" name="Группа 5">
            <a:extLst>
              <a:ext uri="{FF2B5EF4-FFF2-40B4-BE49-F238E27FC236}">
                <a16:creationId xmlns:a16="http://schemas.microsoft.com/office/drawing/2014/main" id="{AF6A5145-88F9-9742-A056-0DC5BD89F35E}"/>
              </a:ext>
            </a:extLst>
          </p:cNvPr>
          <p:cNvGrpSpPr/>
          <p:nvPr/>
        </p:nvGrpSpPr>
        <p:grpSpPr>
          <a:xfrm>
            <a:off x="961319" y="1917247"/>
            <a:ext cx="1724557" cy="1724557"/>
            <a:chOff x="2006801" y="4338514"/>
            <a:chExt cx="3135966" cy="3135966"/>
          </a:xfrm>
        </p:grpSpPr>
        <p:sp>
          <p:nvSpPr>
            <p:cNvPr id="35" name="Дуга 77">
              <a:extLst>
                <a:ext uri="{FF2B5EF4-FFF2-40B4-BE49-F238E27FC236}">
                  <a16:creationId xmlns:a16="http://schemas.microsoft.com/office/drawing/2014/main" id="{4A99EAC7-25AA-F84F-B04E-2FA0AF99B36C}"/>
                </a:ext>
              </a:extLst>
            </p:cNvPr>
            <p:cNvSpPr/>
            <p:nvPr/>
          </p:nvSpPr>
          <p:spPr>
            <a:xfrm>
              <a:off x="2006801" y="4338514"/>
              <a:ext cx="3135966" cy="3135966"/>
            </a:xfrm>
            <a:prstGeom prst="arc">
              <a:avLst>
                <a:gd name="adj1" fmla="val 5495616"/>
                <a:gd name="adj2" fmla="val 5395801"/>
              </a:avLst>
            </a:prstGeom>
            <a:ln w="76200" cap="rnd" cmpd="sng">
              <a:solidFill>
                <a:schemeClr val="tx2">
                  <a:lumMod val="10000"/>
                  <a:lumOff val="90000"/>
                </a:schemeClr>
              </a:solidFill>
              <a:tailEnd type="none" w="sm"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sz="9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6" name="Дуга 78">
              <a:extLst>
                <a:ext uri="{FF2B5EF4-FFF2-40B4-BE49-F238E27FC236}">
                  <a16:creationId xmlns:a16="http://schemas.microsoft.com/office/drawing/2014/main" id="{04ECD22C-4D4D-4C43-ABE7-E8A8E159CDC2}"/>
                </a:ext>
              </a:extLst>
            </p:cNvPr>
            <p:cNvSpPr/>
            <p:nvPr/>
          </p:nvSpPr>
          <p:spPr>
            <a:xfrm>
              <a:off x="2006801" y="4338514"/>
              <a:ext cx="3135966" cy="3135966"/>
            </a:xfrm>
            <a:prstGeom prst="arc">
              <a:avLst>
                <a:gd name="adj1" fmla="val 3472601"/>
                <a:gd name="adj2" fmla="val 21036437"/>
              </a:avLst>
            </a:prstGeom>
            <a:ln w="254000" cap="rnd" cmpd="sng">
              <a:solidFill>
                <a:schemeClr val="accent1"/>
              </a:solidFill>
              <a:tailEnd type="none" w="sm"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sz="9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7" name="Текст 8">
              <a:extLst>
                <a:ext uri="{FF2B5EF4-FFF2-40B4-BE49-F238E27FC236}">
                  <a16:creationId xmlns:a16="http://schemas.microsoft.com/office/drawing/2014/main" id="{819DB5C4-A52E-2B48-9BF8-4BE6EB8D7BAA}"/>
                </a:ext>
              </a:extLst>
            </p:cNvPr>
            <p:cNvSpPr txBox="1">
              <a:spLocks/>
            </p:cNvSpPr>
            <p:nvPr/>
          </p:nvSpPr>
          <p:spPr>
            <a:xfrm flipH="1">
              <a:off x="2339604" y="5044142"/>
              <a:ext cx="2491975" cy="2430338"/>
            </a:xfrm>
            <a:prstGeom prst="rect">
              <a:avLst/>
            </a:prstGeom>
            <a:noFill/>
          </p:spPr>
          <p:txBody>
            <a:bodyPr/>
            <a:lstStyle>
              <a:lvl1pPr marL="914446" indent="-914446" algn="l" defTabSz="2438522" rtl="0" eaLnBrk="1" latinLnBrk="0" hangingPunct="1">
                <a:spcBef>
                  <a:spcPct val="20000"/>
                </a:spcBef>
                <a:buFont typeface="Arial" panose="020B0604020202020204" pitchFamily="34" charset="0"/>
                <a:buChar char="•"/>
                <a:defRPr sz="8500" kern="1200">
                  <a:solidFill>
                    <a:schemeClr val="tx1"/>
                  </a:solidFill>
                  <a:latin typeface="+mn-lt"/>
                  <a:ea typeface="+mn-ea"/>
                  <a:cs typeface="+mn-cs"/>
                </a:defRPr>
              </a:lvl1pPr>
              <a:lvl2pPr marL="1981299" indent="-762038" algn="l" defTabSz="2438522" rtl="0" eaLnBrk="1" latinLnBrk="0" hangingPunct="1">
                <a:spcBef>
                  <a:spcPct val="20000"/>
                </a:spcBef>
                <a:buFont typeface="Arial" panose="020B0604020202020204" pitchFamily="34" charset="0"/>
                <a:buChar char="–"/>
                <a:defRPr sz="7500" kern="1200">
                  <a:solidFill>
                    <a:schemeClr val="tx1"/>
                  </a:solidFill>
                  <a:latin typeface="+mn-lt"/>
                  <a:ea typeface="+mn-ea"/>
                  <a:cs typeface="+mn-cs"/>
                </a:defRPr>
              </a:lvl2pPr>
              <a:lvl3pPr marL="3048152" indent="-609630" algn="l" defTabSz="2438522" rtl="0" eaLnBrk="1" latinLnBrk="0" hangingPunct="1">
                <a:spcBef>
                  <a:spcPct val="20000"/>
                </a:spcBef>
                <a:buFont typeface="Arial" panose="020B0604020202020204" pitchFamily="34" charset="0"/>
                <a:buChar char="•"/>
                <a:defRPr sz="6400" kern="1200">
                  <a:solidFill>
                    <a:schemeClr val="tx1"/>
                  </a:solidFill>
                  <a:latin typeface="+mn-lt"/>
                  <a:ea typeface="+mn-ea"/>
                  <a:cs typeface="+mn-cs"/>
                </a:defRPr>
              </a:lvl3pPr>
              <a:lvl4pPr marL="4267413" indent="-609630" algn="l" defTabSz="243852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4pPr>
              <a:lvl5pPr marL="5486674" indent="-609630" algn="l" defTabSz="243852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5pPr>
              <a:lvl6pPr marL="6705935" indent="-609630" algn="l" defTabSz="243852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6pPr>
              <a:lvl7pPr marL="7925196" indent="-609630" algn="l" defTabSz="243852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7pPr>
              <a:lvl8pPr marL="9144457" indent="-609630" algn="l" defTabSz="243852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8pPr>
              <a:lvl9pPr marL="10363718" indent="-609630" algn="l" defTabSz="243852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9pPr>
            </a:lstStyle>
            <a:p>
              <a:pPr marL="0" indent="0" algn="ctr">
                <a:buNone/>
              </a:pPr>
              <a:r>
                <a:rPr lang="en-US" sz="1400" b="1" dirty="0">
                  <a:latin typeface="Helvetica" pitchFamily="2" charset="0"/>
                  <a:ea typeface="Tahoma" panose="020B0604030504040204" pitchFamily="34" charset="0"/>
                  <a:cs typeface="Tahoma" panose="020B0604030504040204" pitchFamily="34" charset="0"/>
                </a:rPr>
                <a:t>80%</a:t>
              </a:r>
              <a:endParaRPr lang="en-US" sz="400" dirty="0">
                <a:latin typeface="Helvetica" pitchFamily="2" charset="0"/>
                <a:ea typeface="Tahoma" panose="020B0604030504040204" pitchFamily="34" charset="0"/>
                <a:cs typeface="Tahoma" panose="020B0604030504040204" pitchFamily="34" charset="0"/>
              </a:endParaRPr>
            </a:p>
            <a:p>
              <a:pPr marL="0" indent="0" algn="ctr">
                <a:buNone/>
              </a:pPr>
              <a:r>
                <a:rPr lang="en-US" sz="1200" dirty="0">
                  <a:latin typeface="Helvetica" pitchFamily="2" charset="0"/>
                  <a:ea typeface="Tahoma" panose="020B0604030504040204" pitchFamily="34" charset="0"/>
                  <a:cs typeface="Tahoma" panose="020B0604030504040204" pitchFamily="34" charset="0"/>
                </a:rPr>
                <a:t>of transit buses now have video cameras</a:t>
              </a:r>
            </a:p>
          </p:txBody>
        </p:sp>
      </p:grpSp>
      <p:grpSp>
        <p:nvGrpSpPr>
          <p:cNvPr id="38" name="Группа 4">
            <a:extLst>
              <a:ext uri="{FF2B5EF4-FFF2-40B4-BE49-F238E27FC236}">
                <a16:creationId xmlns:a16="http://schemas.microsoft.com/office/drawing/2014/main" id="{C2464288-7ECD-4B45-BD44-6496E0439629}"/>
              </a:ext>
            </a:extLst>
          </p:cNvPr>
          <p:cNvGrpSpPr/>
          <p:nvPr/>
        </p:nvGrpSpPr>
        <p:grpSpPr>
          <a:xfrm>
            <a:off x="3696656" y="1986503"/>
            <a:ext cx="1724557" cy="1724557"/>
            <a:chOff x="6337347" y="4338514"/>
            <a:chExt cx="3135966" cy="3135966"/>
          </a:xfrm>
        </p:grpSpPr>
        <p:sp>
          <p:nvSpPr>
            <p:cNvPr id="39" name="Дуга 116">
              <a:extLst>
                <a:ext uri="{FF2B5EF4-FFF2-40B4-BE49-F238E27FC236}">
                  <a16:creationId xmlns:a16="http://schemas.microsoft.com/office/drawing/2014/main" id="{9265CBB3-5A52-9541-B04C-B8142D19A1D1}"/>
                </a:ext>
              </a:extLst>
            </p:cNvPr>
            <p:cNvSpPr/>
            <p:nvPr/>
          </p:nvSpPr>
          <p:spPr>
            <a:xfrm>
              <a:off x="6337347" y="4338514"/>
              <a:ext cx="3135966" cy="3135966"/>
            </a:xfrm>
            <a:prstGeom prst="arc">
              <a:avLst>
                <a:gd name="adj1" fmla="val 5495616"/>
                <a:gd name="adj2" fmla="val 5395801"/>
              </a:avLst>
            </a:prstGeom>
            <a:ln w="76200" cap="rnd" cmpd="sng">
              <a:solidFill>
                <a:schemeClr val="tx2">
                  <a:lumMod val="10000"/>
                  <a:lumOff val="90000"/>
                </a:schemeClr>
              </a:solidFill>
              <a:tailEnd type="none" w="sm"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sz="9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40" name="Дуга 117">
              <a:extLst>
                <a:ext uri="{FF2B5EF4-FFF2-40B4-BE49-F238E27FC236}">
                  <a16:creationId xmlns:a16="http://schemas.microsoft.com/office/drawing/2014/main" id="{86098614-86B5-2D47-B3DD-B5D9CF4801B8}"/>
                </a:ext>
              </a:extLst>
            </p:cNvPr>
            <p:cNvSpPr/>
            <p:nvPr/>
          </p:nvSpPr>
          <p:spPr>
            <a:xfrm>
              <a:off x="6337347" y="4338514"/>
              <a:ext cx="3135966" cy="3135966"/>
            </a:xfrm>
            <a:prstGeom prst="arc">
              <a:avLst>
                <a:gd name="adj1" fmla="val 17160190"/>
                <a:gd name="adj2" fmla="val 21528464"/>
              </a:avLst>
            </a:prstGeom>
            <a:ln w="254000" cap="rnd" cmpd="sng">
              <a:solidFill>
                <a:schemeClr val="accent3"/>
              </a:solidFill>
              <a:tailEnd type="none" w="sm"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sz="9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41" name="Текст 8">
              <a:extLst>
                <a:ext uri="{FF2B5EF4-FFF2-40B4-BE49-F238E27FC236}">
                  <a16:creationId xmlns:a16="http://schemas.microsoft.com/office/drawing/2014/main" id="{E69DDDA0-51E7-5040-83F8-A0A6FECA82A8}"/>
                </a:ext>
              </a:extLst>
            </p:cNvPr>
            <p:cNvSpPr txBox="1">
              <a:spLocks/>
            </p:cNvSpPr>
            <p:nvPr/>
          </p:nvSpPr>
          <p:spPr>
            <a:xfrm flipH="1">
              <a:off x="6659342" y="4875046"/>
              <a:ext cx="2491975" cy="1629914"/>
            </a:xfrm>
            <a:prstGeom prst="rect">
              <a:avLst/>
            </a:prstGeom>
            <a:noFill/>
          </p:spPr>
          <p:txBody>
            <a:bodyPr/>
            <a:lstStyle>
              <a:lvl1pPr marL="914446" indent="-914446" algn="l" defTabSz="2438522" rtl="0" eaLnBrk="1" latinLnBrk="0" hangingPunct="1">
                <a:spcBef>
                  <a:spcPct val="20000"/>
                </a:spcBef>
                <a:buFont typeface="Arial" panose="020B0604020202020204" pitchFamily="34" charset="0"/>
                <a:buChar char="•"/>
                <a:defRPr sz="8500" kern="1200">
                  <a:solidFill>
                    <a:schemeClr val="tx1"/>
                  </a:solidFill>
                  <a:latin typeface="+mn-lt"/>
                  <a:ea typeface="+mn-ea"/>
                  <a:cs typeface="+mn-cs"/>
                </a:defRPr>
              </a:lvl1pPr>
              <a:lvl2pPr marL="1981299" indent="-762038" algn="l" defTabSz="2438522" rtl="0" eaLnBrk="1" latinLnBrk="0" hangingPunct="1">
                <a:spcBef>
                  <a:spcPct val="20000"/>
                </a:spcBef>
                <a:buFont typeface="Arial" panose="020B0604020202020204" pitchFamily="34" charset="0"/>
                <a:buChar char="–"/>
                <a:defRPr sz="7500" kern="1200">
                  <a:solidFill>
                    <a:schemeClr val="tx1"/>
                  </a:solidFill>
                  <a:latin typeface="+mn-lt"/>
                  <a:ea typeface="+mn-ea"/>
                  <a:cs typeface="+mn-cs"/>
                </a:defRPr>
              </a:lvl2pPr>
              <a:lvl3pPr marL="3048152" indent="-609630" algn="l" defTabSz="2438522" rtl="0" eaLnBrk="1" latinLnBrk="0" hangingPunct="1">
                <a:spcBef>
                  <a:spcPct val="20000"/>
                </a:spcBef>
                <a:buFont typeface="Arial" panose="020B0604020202020204" pitchFamily="34" charset="0"/>
                <a:buChar char="•"/>
                <a:defRPr sz="6400" kern="1200">
                  <a:solidFill>
                    <a:schemeClr val="tx1"/>
                  </a:solidFill>
                  <a:latin typeface="+mn-lt"/>
                  <a:ea typeface="+mn-ea"/>
                  <a:cs typeface="+mn-cs"/>
                </a:defRPr>
              </a:lvl3pPr>
              <a:lvl4pPr marL="4267413" indent="-609630" algn="l" defTabSz="243852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4pPr>
              <a:lvl5pPr marL="5486674" indent="-609630" algn="l" defTabSz="243852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5pPr>
              <a:lvl6pPr marL="6705935" indent="-609630" algn="l" defTabSz="243852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6pPr>
              <a:lvl7pPr marL="7925196" indent="-609630" algn="l" defTabSz="243852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7pPr>
              <a:lvl8pPr marL="9144457" indent="-609630" algn="l" defTabSz="243852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8pPr>
              <a:lvl9pPr marL="10363718" indent="-609630" algn="l" defTabSz="243852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9pPr>
            </a:lstStyle>
            <a:p>
              <a:pPr marL="0" indent="0" algn="ctr">
                <a:buNone/>
              </a:pPr>
              <a:r>
                <a:rPr lang="en-US" sz="1400" b="1" dirty="0">
                  <a:latin typeface="Helvetica" pitchFamily="2" charset="0"/>
                  <a:ea typeface="Tahoma" panose="020B0604030504040204" pitchFamily="34" charset="0"/>
                  <a:cs typeface="Tahoma" panose="020B0604030504040204" pitchFamily="34" charset="0"/>
                </a:rPr>
                <a:t>20-28%</a:t>
              </a:r>
              <a:endParaRPr lang="en-US" sz="400"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US" sz="1200" dirty="0">
                  <a:latin typeface="Helvetica" pitchFamily="2" charset="0"/>
                  <a:ea typeface="Tahoma" panose="020B0604030504040204" pitchFamily="34" charset="0"/>
                  <a:cs typeface="Tahoma" panose="020B0604030504040204" pitchFamily="34" charset="0"/>
                </a:rPr>
                <a:t>improvement in peak congestion travel times with transit-only lanes</a:t>
              </a:r>
            </a:p>
          </p:txBody>
        </p:sp>
      </p:grpSp>
      <p:grpSp>
        <p:nvGrpSpPr>
          <p:cNvPr id="42" name="Группа 3">
            <a:extLst>
              <a:ext uri="{FF2B5EF4-FFF2-40B4-BE49-F238E27FC236}">
                <a16:creationId xmlns:a16="http://schemas.microsoft.com/office/drawing/2014/main" id="{9FB8CD99-38D9-2C41-957D-507606D40E37}"/>
              </a:ext>
            </a:extLst>
          </p:cNvPr>
          <p:cNvGrpSpPr/>
          <p:nvPr/>
        </p:nvGrpSpPr>
        <p:grpSpPr>
          <a:xfrm>
            <a:off x="6431993" y="1932745"/>
            <a:ext cx="1724557" cy="1768717"/>
            <a:chOff x="10667893" y="4338514"/>
            <a:chExt cx="3135966" cy="3216267"/>
          </a:xfrm>
        </p:grpSpPr>
        <p:sp>
          <p:nvSpPr>
            <p:cNvPr id="43" name="Дуга 120">
              <a:extLst>
                <a:ext uri="{FF2B5EF4-FFF2-40B4-BE49-F238E27FC236}">
                  <a16:creationId xmlns:a16="http://schemas.microsoft.com/office/drawing/2014/main" id="{81BDD22E-73A2-E64A-B650-C12007EECB18}"/>
                </a:ext>
              </a:extLst>
            </p:cNvPr>
            <p:cNvSpPr/>
            <p:nvPr/>
          </p:nvSpPr>
          <p:spPr>
            <a:xfrm>
              <a:off x="10667893" y="4338514"/>
              <a:ext cx="3135966" cy="3135966"/>
            </a:xfrm>
            <a:prstGeom prst="arc">
              <a:avLst>
                <a:gd name="adj1" fmla="val 5495616"/>
                <a:gd name="adj2" fmla="val 5395801"/>
              </a:avLst>
            </a:prstGeom>
            <a:ln w="76200" cap="rnd" cmpd="sng">
              <a:solidFill>
                <a:schemeClr val="tx2">
                  <a:lumMod val="10000"/>
                  <a:lumOff val="90000"/>
                </a:schemeClr>
              </a:solidFill>
              <a:tailEnd type="none" w="sm"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sz="9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44" name="Дуга 121">
              <a:extLst>
                <a:ext uri="{FF2B5EF4-FFF2-40B4-BE49-F238E27FC236}">
                  <a16:creationId xmlns:a16="http://schemas.microsoft.com/office/drawing/2014/main" id="{6626968C-DEF6-2A41-9347-F51A35FE1558}"/>
                </a:ext>
              </a:extLst>
            </p:cNvPr>
            <p:cNvSpPr/>
            <p:nvPr/>
          </p:nvSpPr>
          <p:spPr>
            <a:xfrm>
              <a:off x="10667893" y="4338514"/>
              <a:ext cx="3135966" cy="3135966"/>
            </a:xfrm>
            <a:prstGeom prst="arc">
              <a:avLst>
                <a:gd name="adj1" fmla="val 2213501"/>
                <a:gd name="adj2" fmla="val 21036437"/>
              </a:avLst>
            </a:prstGeom>
            <a:ln w="254000" cap="rnd" cmpd="sng">
              <a:solidFill>
                <a:schemeClr val="accent4"/>
              </a:solidFill>
              <a:tailEnd type="none" w="sm"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sz="9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45" name="Текст 8">
              <a:extLst>
                <a:ext uri="{FF2B5EF4-FFF2-40B4-BE49-F238E27FC236}">
                  <a16:creationId xmlns:a16="http://schemas.microsoft.com/office/drawing/2014/main" id="{723945A9-AB48-C848-876E-7D3019132EBA}"/>
                </a:ext>
              </a:extLst>
            </p:cNvPr>
            <p:cNvSpPr txBox="1">
              <a:spLocks/>
            </p:cNvSpPr>
            <p:nvPr/>
          </p:nvSpPr>
          <p:spPr>
            <a:xfrm flipH="1">
              <a:off x="10979081" y="5015960"/>
              <a:ext cx="2491975" cy="2538821"/>
            </a:xfrm>
            <a:prstGeom prst="rect">
              <a:avLst/>
            </a:prstGeom>
            <a:noFill/>
          </p:spPr>
          <p:txBody>
            <a:bodyPr/>
            <a:lstStyle>
              <a:lvl1pPr marL="914446" indent="-914446" algn="l" defTabSz="2438522" rtl="0" eaLnBrk="1" latinLnBrk="0" hangingPunct="1">
                <a:spcBef>
                  <a:spcPct val="20000"/>
                </a:spcBef>
                <a:buFont typeface="Arial" panose="020B0604020202020204" pitchFamily="34" charset="0"/>
                <a:buChar char="•"/>
                <a:defRPr sz="8500" kern="1200">
                  <a:solidFill>
                    <a:schemeClr val="tx1"/>
                  </a:solidFill>
                  <a:latin typeface="+mn-lt"/>
                  <a:ea typeface="+mn-ea"/>
                  <a:cs typeface="+mn-cs"/>
                </a:defRPr>
              </a:lvl1pPr>
              <a:lvl2pPr marL="1981299" indent="-762038" algn="l" defTabSz="2438522" rtl="0" eaLnBrk="1" latinLnBrk="0" hangingPunct="1">
                <a:spcBef>
                  <a:spcPct val="20000"/>
                </a:spcBef>
                <a:buFont typeface="Arial" panose="020B0604020202020204" pitchFamily="34" charset="0"/>
                <a:buChar char="–"/>
                <a:defRPr sz="7500" kern="1200">
                  <a:solidFill>
                    <a:schemeClr val="tx1"/>
                  </a:solidFill>
                  <a:latin typeface="+mn-lt"/>
                  <a:ea typeface="+mn-ea"/>
                  <a:cs typeface="+mn-cs"/>
                </a:defRPr>
              </a:lvl2pPr>
              <a:lvl3pPr marL="3048152" indent="-609630" algn="l" defTabSz="2438522" rtl="0" eaLnBrk="1" latinLnBrk="0" hangingPunct="1">
                <a:spcBef>
                  <a:spcPct val="20000"/>
                </a:spcBef>
                <a:buFont typeface="Arial" panose="020B0604020202020204" pitchFamily="34" charset="0"/>
                <a:buChar char="•"/>
                <a:defRPr sz="6400" kern="1200">
                  <a:solidFill>
                    <a:schemeClr val="tx1"/>
                  </a:solidFill>
                  <a:latin typeface="+mn-lt"/>
                  <a:ea typeface="+mn-ea"/>
                  <a:cs typeface="+mn-cs"/>
                </a:defRPr>
              </a:lvl3pPr>
              <a:lvl4pPr marL="4267413" indent="-609630" algn="l" defTabSz="243852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4pPr>
              <a:lvl5pPr marL="5486674" indent="-609630" algn="l" defTabSz="243852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5pPr>
              <a:lvl6pPr marL="6705935" indent="-609630" algn="l" defTabSz="243852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6pPr>
              <a:lvl7pPr marL="7925196" indent="-609630" algn="l" defTabSz="243852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7pPr>
              <a:lvl8pPr marL="9144457" indent="-609630" algn="l" defTabSz="243852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8pPr>
              <a:lvl9pPr marL="10363718" indent="-609630" algn="l" defTabSz="243852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9pPr>
            </a:lstStyle>
            <a:p>
              <a:pPr marL="0" indent="0" algn="ctr">
                <a:buNone/>
              </a:pPr>
              <a:r>
                <a:rPr lang="en-US" sz="1400" b="1" dirty="0">
                  <a:latin typeface="Helvetica" pitchFamily="2" charset="0"/>
                  <a:ea typeface="Tahoma" panose="020B0604030504040204" pitchFamily="34" charset="0"/>
                  <a:cs typeface="Tahoma" panose="020B0604030504040204" pitchFamily="34" charset="0"/>
                </a:rPr>
                <a:t>$108 Billion</a:t>
              </a:r>
              <a:endParaRPr lang="en-US" sz="400" dirty="0">
                <a:latin typeface="Helvetica" pitchFamily="2" charset="0"/>
                <a:ea typeface="Tahoma" panose="020B0604030504040204" pitchFamily="34" charset="0"/>
                <a:cs typeface="Tahoma" panose="020B0604030504040204" pitchFamily="34" charset="0"/>
              </a:endParaRPr>
            </a:p>
            <a:p>
              <a:pPr marL="0" indent="0" algn="ctr">
                <a:buNone/>
              </a:pPr>
              <a:r>
                <a:rPr lang="en-US" sz="1200" dirty="0">
                  <a:latin typeface="Helvetica" pitchFamily="2" charset="0"/>
                  <a:ea typeface="Tahoma" panose="020B0604030504040204" pitchFamily="34" charset="0"/>
                  <a:cs typeface="Tahoma" panose="020B0604030504040204" pitchFamily="34" charset="0"/>
                </a:rPr>
                <a:t>in U.S. federal funding announced in 2021</a:t>
              </a:r>
            </a:p>
          </p:txBody>
        </p:sp>
      </p:grpSp>
      <p:grpSp>
        <p:nvGrpSpPr>
          <p:cNvPr id="46" name="Группа 2">
            <a:extLst>
              <a:ext uri="{FF2B5EF4-FFF2-40B4-BE49-F238E27FC236}">
                <a16:creationId xmlns:a16="http://schemas.microsoft.com/office/drawing/2014/main" id="{40649787-C390-9D46-9139-5957509F4D8A}"/>
              </a:ext>
            </a:extLst>
          </p:cNvPr>
          <p:cNvGrpSpPr/>
          <p:nvPr/>
        </p:nvGrpSpPr>
        <p:grpSpPr>
          <a:xfrm>
            <a:off x="9167330" y="1932745"/>
            <a:ext cx="1724557" cy="1724557"/>
            <a:chOff x="14998439" y="4338514"/>
            <a:chExt cx="3135966" cy="3135966"/>
          </a:xfrm>
        </p:grpSpPr>
        <p:sp>
          <p:nvSpPr>
            <p:cNvPr id="47" name="Дуга 124">
              <a:extLst>
                <a:ext uri="{FF2B5EF4-FFF2-40B4-BE49-F238E27FC236}">
                  <a16:creationId xmlns:a16="http://schemas.microsoft.com/office/drawing/2014/main" id="{41E98F51-AEB8-2447-A2B2-3172C573112B}"/>
                </a:ext>
              </a:extLst>
            </p:cNvPr>
            <p:cNvSpPr/>
            <p:nvPr/>
          </p:nvSpPr>
          <p:spPr>
            <a:xfrm>
              <a:off x="14998439" y="4338514"/>
              <a:ext cx="3135966" cy="3135966"/>
            </a:xfrm>
            <a:prstGeom prst="arc">
              <a:avLst>
                <a:gd name="adj1" fmla="val 5495616"/>
                <a:gd name="adj2" fmla="val 5395801"/>
              </a:avLst>
            </a:prstGeom>
            <a:ln w="127000" cap="rnd" cmpd="sng">
              <a:solidFill>
                <a:schemeClr val="tx2">
                  <a:lumMod val="10000"/>
                  <a:lumOff val="90000"/>
                </a:schemeClr>
              </a:solidFill>
              <a:tailEnd type="none" w="sm"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sz="9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48" name="Дуга 125">
              <a:extLst>
                <a:ext uri="{FF2B5EF4-FFF2-40B4-BE49-F238E27FC236}">
                  <a16:creationId xmlns:a16="http://schemas.microsoft.com/office/drawing/2014/main" id="{FE345644-7E30-6D4A-8741-57433BF2F41E}"/>
                </a:ext>
              </a:extLst>
            </p:cNvPr>
            <p:cNvSpPr/>
            <p:nvPr/>
          </p:nvSpPr>
          <p:spPr>
            <a:xfrm>
              <a:off x="14998439" y="4338514"/>
              <a:ext cx="3135966" cy="3135966"/>
            </a:xfrm>
            <a:prstGeom prst="arc">
              <a:avLst>
                <a:gd name="adj1" fmla="val 5495616"/>
                <a:gd name="adj2" fmla="val 21036437"/>
              </a:avLst>
            </a:prstGeom>
            <a:ln w="254000" cap="rnd" cmpd="sng">
              <a:solidFill>
                <a:schemeClr val="accent5"/>
              </a:solidFill>
              <a:tailEnd type="none" w="sm" len="sm"/>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sz="9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49" name="Текст 8">
              <a:extLst>
                <a:ext uri="{FF2B5EF4-FFF2-40B4-BE49-F238E27FC236}">
                  <a16:creationId xmlns:a16="http://schemas.microsoft.com/office/drawing/2014/main" id="{E6696FFF-5451-3244-8A56-C06FA6D8FAB3}"/>
                </a:ext>
              </a:extLst>
            </p:cNvPr>
            <p:cNvSpPr txBox="1">
              <a:spLocks/>
            </p:cNvSpPr>
            <p:nvPr/>
          </p:nvSpPr>
          <p:spPr>
            <a:xfrm flipH="1">
              <a:off x="15323136" y="5156872"/>
              <a:ext cx="2491975" cy="1629914"/>
            </a:xfrm>
            <a:prstGeom prst="rect">
              <a:avLst/>
            </a:prstGeom>
            <a:noFill/>
          </p:spPr>
          <p:txBody>
            <a:bodyPr/>
            <a:lstStyle>
              <a:lvl1pPr marL="914446" indent="-914446" algn="l" defTabSz="2438522" rtl="0" eaLnBrk="1" latinLnBrk="0" hangingPunct="1">
                <a:spcBef>
                  <a:spcPct val="20000"/>
                </a:spcBef>
                <a:buFont typeface="Arial" panose="020B0604020202020204" pitchFamily="34" charset="0"/>
                <a:buChar char="•"/>
                <a:defRPr sz="8500" kern="1200">
                  <a:solidFill>
                    <a:schemeClr val="tx1"/>
                  </a:solidFill>
                  <a:latin typeface="+mn-lt"/>
                  <a:ea typeface="+mn-ea"/>
                  <a:cs typeface="+mn-cs"/>
                </a:defRPr>
              </a:lvl1pPr>
              <a:lvl2pPr marL="1981299" indent="-762038" algn="l" defTabSz="2438522" rtl="0" eaLnBrk="1" latinLnBrk="0" hangingPunct="1">
                <a:spcBef>
                  <a:spcPct val="20000"/>
                </a:spcBef>
                <a:buFont typeface="Arial" panose="020B0604020202020204" pitchFamily="34" charset="0"/>
                <a:buChar char="–"/>
                <a:defRPr sz="7500" kern="1200">
                  <a:solidFill>
                    <a:schemeClr val="tx1"/>
                  </a:solidFill>
                  <a:latin typeface="+mn-lt"/>
                  <a:ea typeface="+mn-ea"/>
                  <a:cs typeface="+mn-cs"/>
                </a:defRPr>
              </a:lvl2pPr>
              <a:lvl3pPr marL="3048152" indent="-609630" algn="l" defTabSz="2438522" rtl="0" eaLnBrk="1" latinLnBrk="0" hangingPunct="1">
                <a:spcBef>
                  <a:spcPct val="20000"/>
                </a:spcBef>
                <a:buFont typeface="Arial" panose="020B0604020202020204" pitchFamily="34" charset="0"/>
                <a:buChar char="•"/>
                <a:defRPr sz="6400" kern="1200">
                  <a:solidFill>
                    <a:schemeClr val="tx1"/>
                  </a:solidFill>
                  <a:latin typeface="+mn-lt"/>
                  <a:ea typeface="+mn-ea"/>
                  <a:cs typeface="+mn-cs"/>
                </a:defRPr>
              </a:lvl3pPr>
              <a:lvl4pPr marL="4267413" indent="-609630" algn="l" defTabSz="243852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4pPr>
              <a:lvl5pPr marL="5486674" indent="-609630" algn="l" defTabSz="243852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5pPr>
              <a:lvl6pPr marL="6705935" indent="-609630" algn="l" defTabSz="243852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6pPr>
              <a:lvl7pPr marL="7925196" indent="-609630" algn="l" defTabSz="243852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7pPr>
              <a:lvl8pPr marL="9144457" indent="-609630" algn="l" defTabSz="243852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8pPr>
              <a:lvl9pPr marL="10363718" indent="-609630" algn="l" defTabSz="243852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9pPr>
            </a:lstStyle>
            <a:p>
              <a:pPr marL="0" indent="0" algn="ctr">
                <a:buNone/>
              </a:pPr>
              <a:r>
                <a:rPr lang="en-US" sz="1400" b="1" dirty="0">
                  <a:latin typeface="Helvetica" pitchFamily="2" charset="0"/>
                  <a:ea typeface="Tahoma" panose="020B0604030504040204" pitchFamily="34" charset="0"/>
                  <a:cs typeface="Tahoma" panose="020B0604030504040204" pitchFamily="34" charset="0"/>
                </a:rPr>
                <a:t>$20 Million +</a:t>
              </a:r>
              <a:endParaRPr lang="en-US" sz="400" dirty="0">
                <a:latin typeface="Helvetica" pitchFamily="2" charset="0"/>
                <a:ea typeface="Tahoma" panose="020B0604030504040204" pitchFamily="34" charset="0"/>
                <a:cs typeface="Tahoma" panose="020B0604030504040204" pitchFamily="34" charset="0"/>
              </a:endParaRPr>
            </a:p>
            <a:p>
              <a:pPr marL="0" indent="0" algn="ctr">
                <a:buNone/>
              </a:pPr>
              <a:r>
                <a:rPr lang="en-US" sz="1200" dirty="0">
                  <a:latin typeface="Helvetica" pitchFamily="2" charset="0"/>
                  <a:ea typeface="Tahoma" panose="020B0604030504040204" pitchFamily="34" charset="0"/>
                  <a:cs typeface="Tahoma" panose="020B0604030504040204" pitchFamily="34" charset="0"/>
                </a:rPr>
                <a:t>In transit revenue for Gatekeeper</a:t>
              </a:r>
            </a:p>
          </p:txBody>
        </p:sp>
      </p:grpSp>
      <p:sp>
        <p:nvSpPr>
          <p:cNvPr id="54" name="Текст 7">
            <a:extLst>
              <a:ext uri="{FF2B5EF4-FFF2-40B4-BE49-F238E27FC236}">
                <a16:creationId xmlns:a16="http://schemas.microsoft.com/office/drawing/2014/main" id="{85020D75-EA03-7F4A-9D65-223009A10CBF}"/>
              </a:ext>
            </a:extLst>
          </p:cNvPr>
          <p:cNvSpPr txBox="1">
            <a:spLocks/>
          </p:cNvSpPr>
          <p:nvPr/>
        </p:nvSpPr>
        <p:spPr>
          <a:xfrm>
            <a:off x="483432" y="3915458"/>
            <a:ext cx="2680329" cy="1299323"/>
          </a:xfrm>
          <a:prstGeom prst="rect">
            <a:avLst/>
          </a:prstGeom>
        </p:spPr>
        <p:txBody>
          <a:bodyPr/>
          <a:lstStyle>
            <a:lvl1pPr marL="914492" indent="-914492" algn="l" defTabSz="2438645" rtl="0" eaLnBrk="1" latinLnBrk="0" hangingPunct="1">
              <a:spcBef>
                <a:spcPct val="20000"/>
              </a:spcBef>
              <a:buFont typeface="Arial" panose="020B0604020202020204" pitchFamily="34" charset="0"/>
              <a:buChar char="•"/>
              <a:defRPr sz="8501" kern="1200">
                <a:solidFill>
                  <a:schemeClr val="tx1"/>
                </a:solidFill>
                <a:latin typeface="+mn-lt"/>
                <a:ea typeface="+mn-ea"/>
                <a:cs typeface="+mn-cs"/>
              </a:defRPr>
            </a:lvl1pPr>
            <a:lvl2pPr marL="1981398" indent="-762077" algn="l" defTabSz="2438645" rtl="0" eaLnBrk="1" latinLnBrk="0" hangingPunct="1">
              <a:spcBef>
                <a:spcPct val="20000"/>
              </a:spcBef>
              <a:buFont typeface="Arial" panose="020B0604020202020204" pitchFamily="34" charset="0"/>
              <a:buChar char="–"/>
              <a:defRPr sz="7501" kern="1200">
                <a:solidFill>
                  <a:schemeClr val="tx1"/>
                </a:solidFill>
                <a:latin typeface="+mn-lt"/>
                <a:ea typeface="+mn-ea"/>
                <a:cs typeface="+mn-cs"/>
              </a:defRPr>
            </a:lvl2pPr>
            <a:lvl3pPr marL="3048305" indent="-609660" algn="l" defTabSz="2438645" rtl="0" eaLnBrk="1" latinLnBrk="0" hangingPunct="1">
              <a:spcBef>
                <a:spcPct val="20000"/>
              </a:spcBef>
              <a:buFont typeface="Arial" panose="020B0604020202020204" pitchFamily="34" charset="0"/>
              <a:buChar char="•"/>
              <a:defRPr sz="6401" kern="1200">
                <a:solidFill>
                  <a:schemeClr val="tx1"/>
                </a:solidFill>
                <a:latin typeface="+mn-lt"/>
                <a:ea typeface="+mn-ea"/>
                <a:cs typeface="+mn-cs"/>
              </a:defRPr>
            </a:lvl3pPr>
            <a:lvl4pPr marL="4267626" indent="-609660" algn="l" defTabSz="2438645" rtl="0" eaLnBrk="1" latinLnBrk="0" hangingPunct="1">
              <a:spcBef>
                <a:spcPct val="20000"/>
              </a:spcBef>
              <a:buFont typeface="Arial" panose="020B0604020202020204" pitchFamily="34" charset="0"/>
              <a:buChar char="–"/>
              <a:defRPr sz="5301" kern="1200">
                <a:solidFill>
                  <a:schemeClr val="tx1"/>
                </a:solidFill>
                <a:latin typeface="+mn-lt"/>
                <a:ea typeface="+mn-ea"/>
                <a:cs typeface="+mn-cs"/>
              </a:defRPr>
            </a:lvl4pPr>
            <a:lvl5pPr marL="5486948" indent="-609660" algn="l" defTabSz="2438645" rtl="0" eaLnBrk="1" latinLnBrk="0" hangingPunct="1">
              <a:spcBef>
                <a:spcPct val="20000"/>
              </a:spcBef>
              <a:buFont typeface="Arial" panose="020B0604020202020204" pitchFamily="34" charset="0"/>
              <a:buChar char="»"/>
              <a:defRPr sz="5301" kern="1200">
                <a:solidFill>
                  <a:schemeClr val="tx1"/>
                </a:solidFill>
                <a:latin typeface="+mn-lt"/>
                <a:ea typeface="+mn-ea"/>
                <a:cs typeface="+mn-cs"/>
              </a:defRPr>
            </a:lvl5pPr>
            <a:lvl6pPr marL="6706271" indent="-609660" algn="l" defTabSz="2438645" rtl="0" eaLnBrk="1" latinLnBrk="0" hangingPunct="1">
              <a:spcBef>
                <a:spcPct val="20000"/>
              </a:spcBef>
              <a:buFont typeface="Arial" panose="020B0604020202020204" pitchFamily="34" charset="0"/>
              <a:buChar char="•"/>
              <a:defRPr sz="5301" kern="1200">
                <a:solidFill>
                  <a:schemeClr val="tx1"/>
                </a:solidFill>
                <a:latin typeface="+mn-lt"/>
                <a:ea typeface="+mn-ea"/>
                <a:cs typeface="+mn-cs"/>
              </a:defRPr>
            </a:lvl6pPr>
            <a:lvl7pPr marL="7925593" indent="-609660" algn="l" defTabSz="2438645" rtl="0" eaLnBrk="1" latinLnBrk="0" hangingPunct="1">
              <a:spcBef>
                <a:spcPct val="20000"/>
              </a:spcBef>
              <a:buFont typeface="Arial" panose="020B0604020202020204" pitchFamily="34" charset="0"/>
              <a:buChar char="•"/>
              <a:defRPr sz="5301" kern="1200">
                <a:solidFill>
                  <a:schemeClr val="tx1"/>
                </a:solidFill>
                <a:latin typeface="+mn-lt"/>
                <a:ea typeface="+mn-ea"/>
                <a:cs typeface="+mn-cs"/>
              </a:defRPr>
            </a:lvl7pPr>
            <a:lvl8pPr marL="9144913" indent="-609660" algn="l" defTabSz="2438645" rtl="0" eaLnBrk="1" latinLnBrk="0" hangingPunct="1">
              <a:spcBef>
                <a:spcPct val="20000"/>
              </a:spcBef>
              <a:buFont typeface="Arial" panose="020B0604020202020204" pitchFamily="34" charset="0"/>
              <a:buChar char="•"/>
              <a:defRPr sz="5301" kern="1200">
                <a:solidFill>
                  <a:schemeClr val="tx1"/>
                </a:solidFill>
                <a:latin typeface="+mn-lt"/>
                <a:ea typeface="+mn-ea"/>
                <a:cs typeface="+mn-cs"/>
              </a:defRPr>
            </a:lvl8pPr>
            <a:lvl9pPr marL="10364236" indent="-609660" algn="l" defTabSz="2438645" rtl="0" eaLnBrk="1" latinLnBrk="0" hangingPunct="1">
              <a:spcBef>
                <a:spcPct val="20000"/>
              </a:spcBef>
              <a:buFont typeface="Arial" panose="020B0604020202020204" pitchFamily="34" charset="0"/>
              <a:buChar char="•"/>
              <a:defRPr sz="5301" kern="1200">
                <a:solidFill>
                  <a:schemeClr val="tx1"/>
                </a:solidFill>
                <a:latin typeface="+mn-lt"/>
                <a:ea typeface="+mn-ea"/>
                <a:cs typeface="+mn-cs"/>
              </a:defRPr>
            </a:lvl9pPr>
          </a:lstStyle>
          <a:p>
            <a:pPr marL="0" indent="0" algn="ctr">
              <a:buNone/>
            </a:pPr>
            <a:r>
              <a:rPr lang="en-US" sz="1400" b="1" dirty="0">
                <a:latin typeface="Helvetica" pitchFamily="2" charset="0"/>
                <a:ea typeface="Tahoma" panose="020B0604030504040204" pitchFamily="34" charset="0"/>
                <a:cs typeface="Tahoma" panose="020B0604030504040204" pitchFamily="34" charset="0"/>
              </a:rPr>
              <a:t>Video-based evidence for transit, bus &amp; rail  </a:t>
            </a:r>
          </a:p>
          <a:p>
            <a:pPr marL="0" indent="0" algn="ctr">
              <a:buNone/>
            </a:pPr>
            <a:endParaRPr lang="en-US" sz="1200" dirty="0">
              <a:latin typeface="Helvetica" pitchFamily="2" charset="0"/>
              <a:ea typeface="Tahoma" panose="020B0604030504040204" pitchFamily="34" charset="0"/>
              <a:cs typeface="Tahoma" panose="020B0604030504040204" pitchFamily="34" charset="0"/>
            </a:endParaRPr>
          </a:p>
        </p:txBody>
      </p:sp>
      <p:sp>
        <p:nvSpPr>
          <p:cNvPr id="58" name="Текст 7">
            <a:extLst>
              <a:ext uri="{FF2B5EF4-FFF2-40B4-BE49-F238E27FC236}">
                <a16:creationId xmlns:a16="http://schemas.microsoft.com/office/drawing/2014/main" id="{E97A1F2B-5EA1-5C44-BAD0-EB2A0621EA49}"/>
              </a:ext>
            </a:extLst>
          </p:cNvPr>
          <p:cNvSpPr txBox="1">
            <a:spLocks/>
          </p:cNvSpPr>
          <p:nvPr/>
        </p:nvSpPr>
        <p:spPr>
          <a:xfrm>
            <a:off x="3163761" y="3909842"/>
            <a:ext cx="2932239" cy="1299323"/>
          </a:xfrm>
          <a:prstGeom prst="rect">
            <a:avLst/>
          </a:prstGeom>
        </p:spPr>
        <p:txBody>
          <a:bodyPr/>
          <a:lstStyle>
            <a:lvl1pPr marL="914492" indent="-914492" algn="l" defTabSz="2438645" rtl="0" eaLnBrk="1" latinLnBrk="0" hangingPunct="1">
              <a:spcBef>
                <a:spcPct val="20000"/>
              </a:spcBef>
              <a:buFont typeface="Arial" panose="020B0604020202020204" pitchFamily="34" charset="0"/>
              <a:buChar char="•"/>
              <a:defRPr sz="8501" kern="1200">
                <a:solidFill>
                  <a:schemeClr val="tx1"/>
                </a:solidFill>
                <a:latin typeface="+mn-lt"/>
                <a:ea typeface="+mn-ea"/>
                <a:cs typeface="+mn-cs"/>
              </a:defRPr>
            </a:lvl1pPr>
            <a:lvl2pPr marL="1981398" indent="-762077" algn="l" defTabSz="2438645" rtl="0" eaLnBrk="1" latinLnBrk="0" hangingPunct="1">
              <a:spcBef>
                <a:spcPct val="20000"/>
              </a:spcBef>
              <a:buFont typeface="Arial" panose="020B0604020202020204" pitchFamily="34" charset="0"/>
              <a:buChar char="–"/>
              <a:defRPr sz="7501" kern="1200">
                <a:solidFill>
                  <a:schemeClr val="tx1"/>
                </a:solidFill>
                <a:latin typeface="+mn-lt"/>
                <a:ea typeface="+mn-ea"/>
                <a:cs typeface="+mn-cs"/>
              </a:defRPr>
            </a:lvl2pPr>
            <a:lvl3pPr marL="3048305" indent="-609660" algn="l" defTabSz="2438645" rtl="0" eaLnBrk="1" latinLnBrk="0" hangingPunct="1">
              <a:spcBef>
                <a:spcPct val="20000"/>
              </a:spcBef>
              <a:buFont typeface="Arial" panose="020B0604020202020204" pitchFamily="34" charset="0"/>
              <a:buChar char="•"/>
              <a:defRPr sz="6401" kern="1200">
                <a:solidFill>
                  <a:schemeClr val="tx1"/>
                </a:solidFill>
                <a:latin typeface="+mn-lt"/>
                <a:ea typeface="+mn-ea"/>
                <a:cs typeface="+mn-cs"/>
              </a:defRPr>
            </a:lvl3pPr>
            <a:lvl4pPr marL="4267626" indent="-609660" algn="l" defTabSz="2438645" rtl="0" eaLnBrk="1" latinLnBrk="0" hangingPunct="1">
              <a:spcBef>
                <a:spcPct val="20000"/>
              </a:spcBef>
              <a:buFont typeface="Arial" panose="020B0604020202020204" pitchFamily="34" charset="0"/>
              <a:buChar char="–"/>
              <a:defRPr sz="5301" kern="1200">
                <a:solidFill>
                  <a:schemeClr val="tx1"/>
                </a:solidFill>
                <a:latin typeface="+mn-lt"/>
                <a:ea typeface="+mn-ea"/>
                <a:cs typeface="+mn-cs"/>
              </a:defRPr>
            </a:lvl4pPr>
            <a:lvl5pPr marL="5486948" indent="-609660" algn="l" defTabSz="2438645" rtl="0" eaLnBrk="1" latinLnBrk="0" hangingPunct="1">
              <a:spcBef>
                <a:spcPct val="20000"/>
              </a:spcBef>
              <a:buFont typeface="Arial" panose="020B0604020202020204" pitchFamily="34" charset="0"/>
              <a:buChar char="»"/>
              <a:defRPr sz="5301" kern="1200">
                <a:solidFill>
                  <a:schemeClr val="tx1"/>
                </a:solidFill>
                <a:latin typeface="+mn-lt"/>
                <a:ea typeface="+mn-ea"/>
                <a:cs typeface="+mn-cs"/>
              </a:defRPr>
            </a:lvl5pPr>
            <a:lvl6pPr marL="6706271" indent="-609660" algn="l" defTabSz="2438645" rtl="0" eaLnBrk="1" latinLnBrk="0" hangingPunct="1">
              <a:spcBef>
                <a:spcPct val="20000"/>
              </a:spcBef>
              <a:buFont typeface="Arial" panose="020B0604020202020204" pitchFamily="34" charset="0"/>
              <a:buChar char="•"/>
              <a:defRPr sz="5301" kern="1200">
                <a:solidFill>
                  <a:schemeClr val="tx1"/>
                </a:solidFill>
                <a:latin typeface="+mn-lt"/>
                <a:ea typeface="+mn-ea"/>
                <a:cs typeface="+mn-cs"/>
              </a:defRPr>
            </a:lvl6pPr>
            <a:lvl7pPr marL="7925593" indent="-609660" algn="l" defTabSz="2438645" rtl="0" eaLnBrk="1" latinLnBrk="0" hangingPunct="1">
              <a:spcBef>
                <a:spcPct val="20000"/>
              </a:spcBef>
              <a:buFont typeface="Arial" panose="020B0604020202020204" pitchFamily="34" charset="0"/>
              <a:buChar char="•"/>
              <a:defRPr sz="5301" kern="1200">
                <a:solidFill>
                  <a:schemeClr val="tx1"/>
                </a:solidFill>
                <a:latin typeface="+mn-lt"/>
                <a:ea typeface="+mn-ea"/>
                <a:cs typeface="+mn-cs"/>
              </a:defRPr>
            </a:lvl7pPr>
            <a:lvl8pPr marL="9144913" indent="-609660" algn="l" defTabSz="2438645" rtl="0" eaLnBrk="1" latinLnBrk="0" hangingPunct="1">
              <a:spcBef>
                <a:spcPct val="20000"/>
              </a:spcBef>
              <a:buFont typeface="Arial" panose="020B0604020202020204" pitchFamily="34" charset="0"/>
              <a:buChar char="•"/>
              <a:defRPr sz="5301" kern="1200">
                <a:solidFill>
                  <a:schemeClr val="tx1"/>
                </a:solidFill>
                <a:latin typeface="+mn-lt"/>
                <a:ea typeface="+mn-ea"/>
                <a:cs typeface="+mn-cs"/>
              </a:defRPr>
            </a:lvl8pPr>
            <a:lvl9pPr marL="10364236" indent="-609660" algn="l" defTabSz="2438645" rtl="0" eaLnBrk="1" latinLnBrk="0" hangingPunct="1">
              <a:spcBef>
                <a:spcPct val="20000"/>
              </a:spcBef>
              <a:buFont typeface="Arial" panose="020B0604020202020204" pitchFamily="34" charset="0"/>
              <a:buChar char="•"/>
              <a:defRPr sz="5301" kern="1200">
                <a:solidFill>
                  <a:schemeClr val="tx1"/>
                </a:solidFill>
                <a:latin typeface="+mn-lt"/>
                <a:ea typeface="+mn-ea"/>
                <a:cs typeface="+mn-cs"/>
              </a:defRPr>
            </a:lvl9pPr>
          </a:lstStyle>
          <a:p>
            <a:pPr marL="0" indent="0" algn="ctr">
              <a:buNone/>
            </a:pPr>
            <a:r>
              <a:rPr lang="en-US" sz="1400" b="1" dirty="0">
                <a:latin typeface="Helvetica" pitchFamily="2" charset="0"/>
                <a:ea typeface="Tahoma" panose="020B0604030504040204" pitchFamily="34" charset="0"/>
                <a:cs typeface="Tahoma" panose="020B0604030504040204" pitchFamily="34" charset="0"/>
              </a:rPr>
              <a:t>Transit authorities embracing emerging technologies  </a:t>
            </a:r>
          </a:p>
          <a:p>
            <a:pPr marL="0" indent="0" algn="ctr">
              <a:buNone/>
            </a:pPr>
            <a:endParaRPr lang="en-US" sz="1200" dirty="0">
              <a:latin typeface="Helvetica" pitchFamily="2" charset="0"/>
              <a:ea typeface="Tahoma" panose="020B0604030504040204" pitchFamily="34" charset="0"/>
              <a:cs typeface="Tahoma" panose="020B0604030504040204" pitchFamily="34" charset="0"/>
            </a:endParaRPr>
          </a:p>
        </p:txBody>
      </p:sp>
      <p:sp>
        <p:nvSpPr>
          <p:cNvPr id="59" name="Текст 7">
            <a:extLst>
              <a:ext uri="{FF2B5EF4-FFF2-40B4-BE49-F238E27FC236}">
                <a16:creationId xmlns:a16="http://schemas.microsoft.com/office/drawing/2014/main" id="{DB004BAB-6AE9-8147-B18A-0DF47EEDD512}"/>
              </a:ext>
            </a:extLst>
          </p:cNvPr>
          <p:cNvSpPr txBox="1">
            <a:spLocks/>
          </p:cNvSpPr>
          <p:nvPr/>
        </p:nvSpPr>
        <p:spPr>
          <a:xfrm>
            <a:off x="5954106" y="3899960"/>
            <a:ext cx="2680329" cy="1299323"/>
          </a:xfrm>
          <a:prstGeom prst="rect">
            <a:avLst/>
          </a:prstGeom>
        </p:spPr>
        <p:txBody>
          <a:bodyPr/>
          <a:lstStyle>
            <a:lvl1pPr marL="914492" indent="-914492" algn="l" defTabSz="2438645" rtl="0" eaLnBrk="1" latinLnBrk="0" hangingPunct="1">
              <a:spcBef>
                <a:spcPct val="20000"/>
              </a:spcBef>
              <a:buFont typeface="Arial" panose="020B0604020202020204" pitchFamily="34" charset="0"/>
              <a:buChar char="•"/>
              <a:defRPr sz="8501" kern="1200">
                <a:solidFill>
                  <a:schemeClr val="tx1"/>
                </a:solidFill>
                <a:latin typeface="+mn-lt"/>
                <a:ea typeface="+mn-ea"/>
                <a:cs typeface="+mn-cs"/>
              </a:defRPr>
            </a:lvl1pPr>
            <a:lvl2pPr marL="1981398" indent="-762077" algn="l" defTabSz="2438645" rtl="0" eaLnBrk="1" latinLnBrk="0" hangingPunct="1">
              <a:spcBef>
                <a:spcPct val="20000"/>
              </a:spcBef>
              <a:buFont typeface="Arial" panose="020B0604020202020204" pitchFamily="34" charset="0"/>
              <a:buChar char="–"/>
              <a:defRPr sz="7501" kern="1200">
                <a:solidFill>
                  <a:schemeClr val="tx1"/>
                </a:solidFill>
                <a:latin typeface="+mn-lt"/>
                <a:ea typeface="+mn-ea"/>
                <a:cs typeface="+mn-cs"/>
              </a:defRPr>
            </a:lvl2pPr>
            <a:lvl3pPr marL="3048305" indent="-609660" algn="l" defTabSz="2438645" rtl="0" eaLnBrk="1" latinLnBrk="0" hangingPunct="1">
              <a:spcBef>
                <a:spcPct val="20000"/>
              </a:spcBef>
              <a:buFont typeface="Arial" panose="020B0604020202020204" pitchFamily="34" charset="0"/>
              <a:buChar char="•"/>
              <a:defRPr sz="6401" kern="1200">
                <a:solidFill>
                  <a:schemeClr val="tx1"/>
                </a:solidFill>
                <a:latin typeface="+mn-lt"/>
                <a:ea typeface="+mn-ea"/>
                <a:cs typeface="+mn-cs"/>
              </a:defRPr>
            </a:lvl3pPr>
            <a:lvl4pPr marL="4267626" indent="-609660" algn="l" defTabSz="2438645" rtl="0" eaLnBrk="1" latinLnBrk="0" hangingPunct="1">
              <a:spcBef>
                <a:spcPct val="20000"/>
              </a:spcBef>
              <a:buFont typeface="Arial" panose="020B0604020202020204" pitchFamily="34" charset="0"/>
              <a:buChar char="–"/>
              <a:defRPr sz="5301" kern="1200">
                <a:solidFill>
                  <a:schemeClr val="tx1"/>
                </a:solidFill>
                <a:latin typeface="+mn-lt"/>
                <a:ea typeface="+mn-ea"/>
                <a:cs typeface="+mn-cs"/>
              </a:defRPr>
            </a:lvl4pPr>
            <a:lvl5pPr marL="5486948" indent="-609660" algn="l" defTabSz="2438645" rtl="0" eaLnBrk="1" latinLnBrk="0" hangingPunct="1">
              <a:spcBef>
                <a:spcPct val="20000"/>
              </a:spcBef>
              <a:buFont typeface="Arial" panose="020B0604020202020204" pitchFamily="34" charset="0"/>
              <a:buChar char="»"/>
              <a:defRPr sz="5301" kern="1200">
                <a:solidFill>
                  <a:schemeClr val="tx1"/>
                </a:solidFill>
                <a:latin typeface="+mn-lt"/>
                <a:ea typeface="+mn-ea"/>
                <a:cs typeface="+mn-cs"/>
              </a:defRPr>
            </a:lvl5pPr>
            <a:lvl6pPr marL="6706271" indent="-609660" algn="l" defTabSz="2438645" rtl="0" eaLnBrk="1" latinLnBrk="0" hangingPunct="1">
              <a:spcBef>
                <a:spcPct val="20000"/>
              </a:spcBef>
              <a:buFont typeface="Arial" panose="020B0604020202020204" pitchFamily="34" charset="0"/>
              <a:buChar char="•"/>
              <a:defRPr sz="5301" kern="1200">
                <a:solidFill>
                  <a:schemeClr val="tx1"/>
                </a:solidFill>
                <a:latin typeface="+mn-lt"/>
                <a:ea typeface="+mn-ea"/>
                <a:cs typeface="+mn-cs"/>
              </a:defRPr>
            </a:lvl6pPr>
            <a:lvl7pPr marL="7925593" indent="-609660" algn="l" defTabSz="2438645" rtl="0" eaLnBrk="1" latinLnBrk="0" hangingPunct="1">
              <a:spcBef>
                <a:spcPct val="20000"/>
              </a:spcBef>
              <a:buFont typeface="Arial" panose="020B0604020202020204" pitchFamily="34" charset="0"/>
              <a:buChar char="•"/>
              <a:defRPr sz="5301" kern="1200">
                <a:solidFill>
                  <a:schemeClr val="tx1"/>
                </a:solidFill>
                <a:latin typeface="+mn-lt"/>
                <a:ea typeface="+mn-ea"/>
                <a:cs typeface="+mn-cs"/>
              </a:defRPr>
            </a:lvl7pPr>
            <a:lvl8pPr marL="9144913" indent="-609660" algn="l" defTabSz="2438645" rtl="0" eaLnBrk="1" latinLnBrk="0" hangingPunct="1">
              <a:spcBef>
                <a:spcPct val="20000"/>
              </a:spcBef>
              <a:buFont typeface="Arial" panose="020B0604020202020204" pitchFamily="34" charset="0"/>
              <a:buChar char="•"/>
              <a:defRPr sz="5301" kern="1200">
                <a:solidFill>
                  <a:schemeClr val="tx1"/>
                </a:solidFill>
                <a:latin typeface="+mn-lt"/>
                <a:ea typeface="+mn-ea"/>
                <a:cs typeface="+mn-cs"/>
              </a:defRPr>
            </a:lvl8pPr>
            <a:lvl9pPr marL="10364236" indent="-609660" algn="l" defTabSz="2438645" rtl="0" eaLnBrk="1" latinLnBrk="0" hangingPunct="1">
              <a:spcBef>
                <a:spcPct val="20000"/>
              </a:spcBef>
              <a:buFont typeface="Arial" panose="020B0604020202020204" pitchFamily="34" charset="0"/>
              <a:buChar char="•"/>
              <a:defRPr sz="5301" kern="1200">
                <a:solidFill>
                  <a:schemeClr val="tx1"/>
                </a:solidFill>
                <a:latin typeface="+mn-lt"/>
                <a:ea typeface="+mn-ea"/>
                <a:cs typeface="+mn-cs"/>
              </a:defRPr>
            </a:lvl9pPr>
          </a:lstStyle>
          <a:p>
            <a:pPr marL="0" indent="0" algn="ctr">
              <a:buNone/>
            </a:pPr>
            <a:r>
              <a:rPr lang="en-US" sz="1400" b="1" dirty="0">
                <a:latin typeface="Helvetica" pitchFamily="2" charset="0"/>
              </a:rPr>
              <a:t>Increased transit funding within $1.2 trillion Bipartisan Infrastructure Deal</a:t>
            </a:r>
          </a:p>
        </p:txBody>
      </p:sp>
      <p:sp>
        <p:nvSpPr>
          <p:cNvPr id="60" name="Текст 7">
            <a:extLst>
              <a:ext uri="{FF2B5EF4-FFF2-40B4-BE49-F238E27FC236}">
                <a16:creationId xmlns:a16="http://schemas.microsoft.com/office/drawing/2014/main" id="{5FCFD43C-923B-8540-9E62-512415CCD24A}"/>
              </a:ext>
            </a:extLst>
          </p:cNvPr>
          <p:cNvSpPr txBox="1">
            <a:spLocks/>
          </p:cNvSpPr>
          <p:nvPr/>
        </p:nvSpPr>
        <p:spPr>
          <a:xfrm>
            <a:off x="8689443" y="3909841"/>
            <a:ext cx="2680329" cy="1299323"/>
          </a:xfrm>
          <a:prstGeom prst="rect">
            <a:avLst/>
          </a:prstGeom>
        </p:spPr>
        <p:txBody>
          <a:bodyPr/>
          <a:lstStyle>
            <a:lvl1pPr marL="914492" indent="-914492" algn="l" defTabSz="2438645" rtl="0" eaLnBrk="1" latinLnBrk="0" hangingPunct="1">
              <a:spcBef>
                <a:spcPct val="20000"/>
              </a:spcBef>
              <a:buFont typeface="Arial" panose="020B0604020202020204" pitchFamily="34" charset="0"/>
              <a:buChar char="•"/>
              <a:defRPr sz="8501" kern="1200">
                <a:solidFill>
                  <a:schemeClr val="tx1"/>
                </a:solidFill>
                <a:latin typeface="+mn-lt"/>
                <a:ea typeface="+mn-ea"/>
                <a:cs typeface="+mn-cs"/>
              </a:defRPr>
            </a:lvl1pPr>
            <a:lvl2pPr marL="1981398" indent="-762077" algn="l" defTabSz="2438645" rtl="0" eaLnBrk="1" latinLnBrk="0" hangingPunct="1">
              <a:spcBef>
                <a:spcPct val="20000"/>
              </a:spcBef>
              <a:buFont typeface="Arial" panose="020B0604020202020204" pitchFamily="34" charset="0"/>
              <a:buChar char="–"/>
              <a:defRPr sz="7501" kern="1200">
                <a:solidFill>
                  <a:schemeClr val="tx1"/>
                </a:solidFill>
                <a:latin typeface="+mn-lt"/>
                <a:ea typeface="+mn-ea"/>
                <a:cs typeface="+mn-cs"/>
              </a:defRPr>
            </a:lvl2pPr>
            <a:lvl3pPr marL="3048305" indent="-609660" algn="l" defTabSz="2438645" rtl="0" eaLnBrk="1" latinLnBrk="0" hangingPunct="1">
              <a:spcBef>
                <a:spcPct val="20000"/>
              </a:spcBef>
              <a:buFont typeface="Arial" panose="020B0604020202020204" pitchFamily="34" charset="0"/>
              <a:buChar char="•"/>
              <a:defRPr sz="6401" kern="1200">
                <a:solidFill>
                  <a:schemeClr val="tx1"/>
                </a:solidFill>
                <a:latin typeface="+mn-lt"/>
                <a:ea typeface="+mn-ea"/>
                <a:cs typeface="+mn-cs"/>
              </a:defRPr>
            </a:lvl3pPr>
            <a:lvl4pPr marL="4267626" indent="-609660" algn="l" defTabSz="2438645" rtl="0" eaLnBrk="1" latinLnBrk="0" hangingPunct="1">
              <a:spcBef>
                <a:spcPct val="20000"/>
              </a:spcBef>
              <a:buFont typeface="Arial" panose="020B0604020202020204" pitchFamily="34" charset="0"/>
              <a:buChar char="–"/>
              <a:defRPr sz="5301" kern="1200">
                <a:solidFill>
                  <a:schemeClr val="tx1"/>
                </a:solidFill>
                <a:latin typeface="+mn-lt"/>
                <a:ea typeface="+mn-ea"/>
                <a:cs typeface="+mn-cs"/>
              </a:defRPr>
            </a:lvl4pPr>
            <a:lvl5pPr marL="5486948" indent="-609660" algn="l" defTabSz="2438645" rtl="0" eaLnBrk="1" latinLnBrk="0" hangingPunct="1">
              <a:spcBef>
                <a:spcPct val="20000"/>
              </a:spcBef>
              <a:buFont typeface="Arial" panose="020B0604020202020204" pitchFamily="34" charset="0"/>
              <a:buChar char="»"/>
              <a:defRPr sz="5301" kern="1200">
                <a:solidFill>
                  <a:schemeClr val="tx1"/>
                </a:solidFill>
                <a:latin typeface="+mn-lt"/>
                <a:ea typeface="+mn-ea"/>
                <a:cs typeface="+mn-cs"/>
              </a:defRPr>
            </a:lvl5pPr>
            <a:lvl6pPr marL="6706271" indent="-609660" algn="l" defTabSz="2438645" rtl="0" eaLnBrk="1" latinLnBrk="0" hangingPunct="1">
              <a:spcBef>
                <a:spcPct val="20000"/>
              </a:spcBef>
              <a:buFont typeface="Arial" panose="020B0604020202020204" pitchFamily="34" charset="0"/>
              <a:buChar char="•"/>
              <a:defRPr sz="5301" kern="1200">
                <a:solidFill>
                  <a:schemeClr val="tx1"/>
                </a:solidFill>
                <a:latin typeface="+mn-lt"/>
                <a:ea typeface="+mn-ea"/>
                <a:cs typeface="+mn-cs"/>
              </a:defRPr>
            </a:lvl6pPr>
            <a:lvl7pPr marL="7925593" indent="-609660" algn="l" defTabSz="2438645" rtl="0" eaLnBrk="1" latinLnBrk="0" hangingPunct="1">
              <a:spcBef>
                <a:spcPct val="20000"/>
              </a:spcBef>
              <a:buFont typeface="Arial" panose="020B0604020202020204" pitchFamily="34" charset="0"/>
              <a:buChar char="•"/>
              <a:defRPr sz="5301" kern="1200">
                <a:solidFill>
                  <a:schemeClr val="tx1"/>
                </a:solidFill>
                <a:latin typeface="+mn-lt"/>
                <a:ea typeface="+mn-ea"/>
                <a:cs typeface="+mn-cs"/>
              </a:defRPr>
            </a:lvl7pPr>
            <a:lvl8pPr marL="9144913" indent="-609660" algn="l" defTabSz="2438645" rtl="0" eaLnBrk="1" latinLnBrk="0" hangingPunct="1">
              <a:spcBef>
                <a:spcPct val="20000"/>
              </a:spcBef>
              <a:buFont typeface="Arial" panose="020B0604020202020204" pitchFamily="34" charset="0"/>
              <a:buChar char="•"/>
              <a:defRPr sz="5301" kern="1200">
                <a:solidFill>
                  <a:schemeClr val="tx1"/>
                </a:solidFill>
                <a:latin typeface="+mn-lt"/>
                <a:ea typeface="+mn-ea"/>
                <a:cs typeface="+mn-cs"/>
              </a:defRPr>
            </a:lvl8pPr>
            <a:lvl9pPr marL="10364236" indent="-609660" algn="l" defTabSz="2438645" rtl="0" eaLnBrk="1" latinLnBrk="0" hangingPunct="1">
              <a:spcBef>
                <a:spcPct val="20000"/>
              </a:spcBef>
              <a:buFont typeface="Arial" panose="020B0604020202020204" pitchFamily="34" charset="0"/>
              <a:buChar char="•"/>
              <a:defRPr sz="5301" kern="1200">
                <a:solidFill>
                  <a:schemeClr val="tx1"/>
                </a:solidFill>
                <a:latin typeface="+mn-lt"/>
                <a:ea typeface="+mn-ea"/>
                <a:cs typeface="+mn-cs"/>
              </a:defRPr>
            </a:lvl9pPr>
          </a:lstStyle>
          <a:p>
            <a:pPr marL="0" indent="0" algn="ctr">
              <a:buNone/>
            </a:pPr>
            <a:r>
              <a:rPr lang="en-US" sz="1400" b="1" dirty="0">
                <a:latin typeface="Helvetica" pitchFamily="2" charset="0"/>
                <a:ea typeface="Tahoma" panose="020B0604030504040204" pitchFamily="34" charset="0"/>
                <a:cs typeface="Tahoma" panose="020B0604030504040204" pitchFamily="34" charset="0"/>
              </a:rPr>
              <a:t>Gatekeeper entered the transit market in 2018</a:t>
            </a:r>
          </a:p>
          <a:p>
            <a:pPr marL="0" indent="0" algn="ctr">
              <a:buNone/>
            </a:pPr>
            <a:endParaRPr lang="en-US" sz="1200" dirty="0">
              <a:latin typeface="Helvetica" pitchFamily="2" charset="0"/>
              <a:ea typeface="Tahoma" panose="020B0604030504040204" pitchFamily="34" charset="0"/>
              <a:cs typeface="Tahoma" panose="020B0604030504040204" pitchFamily="34" charset="0"/>
            </a:endParaRPr>
          </a:p>
        </p:txBody>
      </p:sp>
      <p:sp>
        <p:nvSpPr>
          <p:cNvPr id="61" name="TextBox 60">
            <a:extLst>
              <a:ext uri="{FF2B5EF4-FFF2-40B4-BE49-F238E27FC236}">
                <a16:creationId xmlns:a16="http://schemas.microsoft.com/office/drawing/2014/main" id="{620AF7F9-867A-DB41-AAA2-F3A02B779192}"/>
              </a:ext>
            </a:extLst>
          </p:cNvPr>
          <p:cNvSpPr txBox="1"/>
          <p:nvPr/>
        </p:nvSpPr>
        <p:spPr>
          <a:xfrm>
            <a:off x="728420" y="4423201"/>
            <a:ext cx="2435341" cy="1774845"/>
          </a:xfrm>
          <a:prstGeom prst="rect">
            <a:avLst/>
          </a:prstGeom>
          <a:noFill/>
        </p:spPr>
        <p:txBody>
          <a:bodyPr wrap="square" rtlCol="0">
            <a:spAutoFit/>
          </a:bodyPr>
          <a:lstStyle/>
          <a:p>
            <a:pPr marL="171450" indent="-171450">
              <a:spcBef>
                <a:spcPts val="600"/>
              </a:spcBef>
              <a:buFont typeface="Arial" panose="020B0604020202020204" pitchFamily="34" charset="0"/>
              <a:buChar char="•"/>
            </a:pPr>
            <a:r>
              <a:rPr lang="en-US" sz="1200" dirty="0">
                <a:latin typeface="Helvetica Light" panose="020B0403020202020204" pitchFamily="34" charset="0"/>
                <a:ea typeface="Tahoma" panose="020B0604030504040204" pitchFamily="34" charset="0"/>
                <a:cs typeface="Tahoma" panose="020B0604030504040204" pitchFamily="34" charset="0"/>
              </a:rPr>
              <a:t>Public Transit Authorities embracing video surveillance solutions to reduce fraudulent claims and improve passenger safety</a:t>
            </a:r>
          </a:p>
          <a:p>
            <a:pPr marL="171450" indent="-171450">
              <a:spcBef>
                <a:spcPts val="600"/>
              </a:spcBef>
              <a:buFont typeface="Arial" panose="020B0604020202020204" pitchFamily="34" charset="0"/>
              <a:buChar char="•"/>
            </a:pPr>
            <a:r>
              <a:rPr lang="en-US" sz="1200" dirty="0">
                <a:latin typeface="Helvetica Light" panose="020B0403020202020204" pitchFamily="34" charset="0"/>
                <a:ea typeface="Tahoma" panose="020B0604030504040204" pitchFamily="34" charset="0"/>
                <a:cs typeface="Tahoma" panose="020B0604030504040204" pitchFamily="34" charset="0"/>
              </a:rPr>
              <a:t>183,000 transit vehicles in US</a:t>
            </a:r>
          </a:p>
          <a:p>
            <a:pPr marL="171450" indent="-171450">
              <a:spcBef>
                <a:spcPts val="600"/>
              </a:spcBef>
              <a:buFont typeface="Arial" panose="020B0604020202020204" pitchFamily="34" charset="0"/>
              <a:buChar char="•"/>
            </a:pPr>
            <a:r>
              <a:rPr lang="en-US" sz="1200" dirty="0">
                <a:latin typeface="Helvetica Light" panose="020B0403020202020204" pitchFamily="34" charset="0"/>
                <a:ea typeface="Tahoma" panose="020B0604030504040204" pitchFamily="34" charset="0"/>
                <a:cs typeface="Tahoma" panose="020B0604030504040204" pitchFamily="34" charset="0"/>
              </a:rPr>
              <a:t>19,000 transit vehicles in Canada</a:t>
            </a:r>
          </a:p>
        </p:txBody>
      </p:sp>
      <p:sp>
        <p:nvSpPr>
          <p:cNvPr id="62" name="TextBox 61">
            <a:extLst>
              <a:ext uri="{FF2B5EF4-FFF2-40B4-BE49-F238E27FC236}">
                <a16:creationId xmlns:a16="http://schemas.microsoft.com/office/drawing/2014/main" id="{A5C404FC-C84D-A34E-A14C-E5E91F773509}"/>
              </a:ext>
            </a:extLst>
          </p:cNvPr>
          <p:cNvSpPr txBox="1"/>
          <p:nvPr/>
        </p:nvSpPr>
        <p:spPr>
          <a:xfrm>
            <a:off x="3396272" y="4407703"/>
            <a:ext cx="2435341" cy="1800493"/>
          </a:xfrm>
          <a:prstGeom prst="rect">
            <a:avLst/>
          </a:prstGeom>
          <a:noFill/>
        </p:spPr>
        <p:txBody>
          <a:bodyPr wrap="square" rtlCol="0">
            <a:spAutoFit/>
          </a:bodyPr>
          <a:lstStyle/>
          <a:p>
            <a:pPr marL="171450" indent="-171450">
              <a:spcBef>
                <a:spcPts val="600"/>
              </a:spcBef>
              <a:buFont typeface="Arial" panose="020B0604020202020204" pitchFamily="34" charset="0"/>
              <a:buChar char="•"/>
            </a:pPr>
            <a:r>
              <a:rPr lang="en-US" sz="1200" dirty="0">
                <a:latin typeface="Helvetica Light" panose="020B0403020202020204" pitchFamily="34" charset="0"/>
                <a:ea typeface="Tahoma" panose="020B0604030504040204" pitchFamily="34" charset="0"/>
                <a:cs typeface="Tahoma" panose="020B0604030504040204" pitchFamily="34" charset="0"/>
              </a:rPr>
              <a:t>Bus lane infraction cameras</a:t>
            </a:r>
          </a:p>
          <a:p>
            <a:pPr marL="171450" indent="-171450">
              <a:spcBef>
                <a:spcPts val="600"/>
              </a:spcBef>
              <a:buFont typeface="Arial" panose="020B0604020202020204" pitchFamily="34" charset="0"/>
              <a:buChar char="•"/>
            </a:pPr>
            <a:r>
              <a:rPr lang="en-US" sz="1200" dirty="0">
                <a:latin typeface="Helvetica Light" panose="020B0403020202020204" pitchFamily="34" charset="0"/>
                <a:ea typeface="Tahoma" panose="020B0604030504040204" pitchFamily="34" charset="0"/>
                <a:cs typeface="Tahoma" panose="020B0604030504040204" pitchFamily="34" charset="0"/>
              </a:rPr>
              <a:t>License plate capture of vehicles illegally passing buses/street cars while passengers are loading/unloading</a:t>
            </a:r>
          </a:p>
          <a:p>
            <a:pPr marL="171450" indent="-171450">
              <a:spcBef>
                <a:spcPts val="600"/>
              </a:spcBef>
              <a:buFont typeface="Arial" panose="020B0604020202020204" pitchFamily="34" charset="0"/>
              <a:buChar char="•"/>
            </a:pPr>
            <a:r>
              <a:rPr lang="en-US" sz="1200" dirty="0">
                <a:latin typeface="Helvetica Light" panose="020B0403020202020204" pitchFamily="34" charset="0"/>
                <a:ea typeface="Tahoma" panose="020B0604030504040204" pitchFamily="34" charset="0"/>
                <a:cs typeface="Tahoma" panose="020B0604030504040204" pitchFamily="34" charset="0"/>
              </a:rPr>
              <a:t>Passenger counting</a:t>
            </a:r>
          </a:p>
          <a:p>
            <a:pPr marL="171450" indent="-171450">
              <a:spcBef>
                <a:spcPts val="600"/>
              </a:spcBef>
              <a:buFont typeface="Arial" panose="020B0604020202020204" pitchFamily="34" charset="0"/>
              <a:buChar char="•"/>
            </a:pPr>
            <a:r>
              <a:rPr lang="en-US" sz="1200" dirty="0">
                <a:latin typeface="Helvetica Light" panose="020B0403020202020204" pitchFamily="34" charset="0"/>
                <a:ea typeface="Tahoma" panose="020B0604030504040204" pitchFamily="34" charset="0"/>
                <a:cs typeface="Tahoma" panose="020B0604030504040204" pitchFamily="34" charset="0"/>
              </a:rPr>
              <a:t>Intelligent routing</a:t>
            </a:r>
          </a:p>
        </p:txBody>
      </p:sp>
      <p:sp>
        <p:nvSpPr>
          <p:cNvPr id="63" name="TextBox 62">
            <a:extLst>
              <a:ext uri="{FF2B5EF4-FFF2-40B4-BE49-F238E27FC236}">
                <a16:creationId xmlns:a16="http://schemas.microsoft.com/office/drawing/2014/main" id="{ED98D480-676B-DD4A-90DC-8FE04B05A724}"/>
              </a:ext>
            </a:extLst>
          </p:cNvPr>
          <p:cNvSpPr txBox="1"/>
          <p:nvPr/>
        </p:nvSpPr>
        <p:spPr>
          <a:xfrm>
            <a:off x="6147547" y="4608996"/>
            <a:ext cx="2435341" cy="461665"/>
          </a:xfrm>
          <a:prstGeom prst="rect">
            <a:avLst/>
          </a:prstGeom>
          <a:noFill/>
        </p:spPr>
        <p:txBody>
          <a:bodyPr wrap="square" rtlCol="0">
            <a:spAutoFit/>
          </a:bodyPr>
          <a:lstStyle/>
          <a:p>
            <a:pPr marL="171450" indent="-171450">
              <a:spcBef>
                <a:spcPts val="800"/>
              </a:spcBef>
              <a:buFont typeface="Arial" panose="020B0604020202020204" pitchFamily="34" charset="0"/>
              <a:buChar char="•"/>
            </a:pPr>
            <a:r>
              <a:rPr lang="en-US" sz="1200" dirty="0">
                <a:latin typeface="Helvetica Light" panose="020B0403020202020204" pitchFamily="34" charset="0"/>
                <a:ea typeface="Tahoma" panose="020B0604030504040204" pitchFamily="34" charset="0"/>
                <a:cs typeface="Tahoma" panose="020B0604030504040204" pitchFamily="34" charset="0"/>
              </a:rPr>
              <a:t>Over 10,000 transit vehicles to be upgraded</a:t>
            </a:r>
          </a:p>
        </p:txBody>
      </p:sp>
      <p:sp>
        <p:nvSpPr>
          <p:cNvPr id="65" name="TextBox 64">
            <a:extLst>
              <a:ext uri="{FF2B5EF4-FFF2-40B4-BE49-F238E27FC236}">
                <a16:creationId xmlns:a16="http://schemas.microsoft.com/office/drawing/2014/main" id="{1AA09237-9E36-404B-A14A-316B77041F4F}"/>
              </a:ext>
            </a:extLst>
          </p:cNvPr>
          <p:cNvSpPr txBox="1"/>
          <p:nvPr/>
        </p:nvSpPr>
        <p:spPr>
          <a:xfrm>
            <a:off x="8856467" y="4423201"/>
            <a:ext cx="2435341" cy="830997"/>
          </a:xfrm>
          <a:prstGeom prst="rect">
            <a:avLst/>
          </a:prstGeom>
          <a:noFill/>
        </p:spPr>
        <p:txBody>
          <a:bodyPr wrap="square" rtlCol="0">
            <a:spAutoFit/>
          </a:bodyPr>
          <a:lstStyle/>
          <a:p>
            <a:pPr marL="171450" indent="-171450">
              <a:spcBef>
                <a:spcPts val="800"/>
              </a:spcBef>
              <a:buFont typeface="Arial" panose="020B0604020202020204" pitchFamily="34" charset="0"/>
              <a:buChar char="•"/>
            </a:pPr>
            <a:r>
              <a:rPr lang="en-US" sz="1200" dirty="0">
                <a:latin typeface="Helvetica Light" panose="020B0403020202020204" pitchFamily="34" charset="0"/>
                <a:ea typeface="Tahoma" panose="020B0604030504040204" pitchFamily="34" charset="0"/>
                <a:cs typeface="Tahoma" panose="020B0604030504040204" pitchFamily="34" charset="0"/>
              </a:rPr>
              <a:t>In that time the company has generated over $20 million in revenue from the transit industry</a:t>
            </a:r>
          </a:p>
        </p:txBody>
      </p:sp>
    </p:spTree>
    <p:extLst>
      <p:ext uri="{BB962C8B-B14F-4D97-AF65-F5344CB8AC3E}">
        <p14:creationId xmlns:p14="http://schemas.microsoft.com/office/powerpoint/2010/main" val="3146179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7F35BF-AB8C-1E45-960A-571C799C66CB}"/>
              </a:ext>
            </a:extLst>
          </p:cNvPr>
          <p:cNvSpPr>
            <a:spLocks noGrp="1"/>
          </p:cNvSpPr>
          <p:nvPr>
            <p:ph type="title"/>
          </p:nvPr>
        </p:nvSpPr>
        <p:spPr/>
        <p:txBody>
          <a:bodyPr/>
          <a:lstStyle/>
          <a:p>
            <a:r>
              <a:rPr lang="pt-PT" dirty="0">
                <a:solidFill>
                  <a:schemeClr val="tx1"/>
                </a:solidFill>
                <a:latin typeface="Helvetica" pitchFamily="2" charset="0"/>
              </a:rPr>
              <a:t>STRATEGIC TRANSIT CUSTOMER: </a:t>
            </a:r>
            <a:br>
              <a:rPr lang="pt-PT" dirty="0">
                <a:solidFill>
                  <a:schemeClr val="tx1"/>
                </a:solidFill>
                <a:latin typeface="Helvetica" pitchFamily="2" charset="0"/>
              </a:rPr>
            </a:br>
            <a:r>
              <a:rPr lang="pt-PT" dirty="0">
                <a:solidFill>
                  <a:schemeClr val="tx1"/>
                </a:solidFill>
                <a:latin typeface="Helvetica" pitchFamily="2" charset="0"/>
              </a:rPr>
              <a:t>SEPTA</a:t>
            </a:r>
            <a:endParaRPr lang="en-US" dirty="0">
              <a:solidFill>
                <a:schemeClr val="tx1"/>
              </a:solidFill>
            </a:endParaRPr>
          </a:p>
        </p:txBody>
      </p:sp>
      <p:sp>
        <p:nvSpPr>
          <p:cNvPr id="4" name="Slide Number Placeholder 3">
            <a:extLst>
              <a:ext uri="{FF2B5EF4-FFF2-40B4-BE49-F238E27FC236}">
                <a16:creationId xmlns:a16="http://schemas.microsoft.com/office/drawing/2014/main" id="{6C85A58E-9D9D-E447-B426-790942F3FF6F}"/>
              </a:ext>
            </a:extLst>
          </p:cNvPr>
          <p:cNvSpPr>
            <a:spLocks noGrp="1"/>
          </p:cNvSpPr>
          <p:nvPr>
            <p:ph type="sldNum" sz="quarter" idx="4"/>
          </p:nvPr>
        </p:nvSpPr>
        <p:spPr/>
        <p:txBody>
          <a:bodyPr/>
          <a:lstStyle/>
          <a:p>
            <a:fld id="{78B70B86-85C2-EF4D-AAB7-417F7A93D158}" type="slidenum">
              <a:rPr lang="en-US" smtClean="0"/>
              <a:pPr/>
              <a:t>13</a:t>
            </a:fld>
            <a:endParaRPr lang="en-US" dirty="0"/>
          </a:p>
        </p:txBody>
      </p:sp>
      <p:sp>
        <p:nvSpPr>
          <p:cNvPr id="7" name="Текст 2">
            <a:extLst>
              <a:ext uri="{FF2B5EF4-FFF2-40B4-BE49-F238E27FC236}">
                <a16:creationId xmlns:a16="http://schemas.microsoft.com/office/drawing/2014/main" id="{07C7D142-1E77-4A46-855E-93CCBD79EADB}"/>
              </a:ext>
            </a:extLst>
          </p:cNvPr>
          <p:cNvSpPr>
            <a:spLocks noGrp="1"/>
          </p:cNvSpPr>
          <p:nvPr>
            <p:ph type="body" sz="quarter" idx="14"/>
          </p:nvPr>
        </p:nvSpPr>
        <p:spPr>
          <a:xfrm>
            <a:off x="402669" y="1743707"/>
            <a:ext cx="5481815" cy="1537023"/>
          </a:xfrm>
          <a:prstGeom prst="rect">
            <a:avLst/>
          </a:prstGeom>
        </p:spPr>
        <p:txBody>
          <a:bodyPr>
            <a:normAutofit/>
          </a:bodyPr>
          <a:lstStyle/>
          <a:p>
            <a:pPr marL="0" indent="0">
              <a:lnSpc>
                <a:spcPct val="100000"/>
              </a:lnSpc>
              <a:spcBef>
                <a:spcPts val="600"/>
              </a:spcBef>
              <a:buNone/>
            </a:pPr>
            <a:r>
              <a:rPr lang="en-US" sz="1600" b="1" dirty="0">
                <a:solidFill>
                  <a:schemeClr val="tx1"/>
                </a:solidFill>
                <a:latin typeface="Helvetica" pitchFamily="2" charset="0"/>
                <a:ea typeface="Roboto Medium" charset="0"/>
                <a:cs typeface="Roboto Medium" charset="0"/>
              </a:rPr>
              <a:t>Southeastern Pennsylvania Transportation Authority</a:t>
            </a:r>
          </a:p>
          <a:p>
            <a:pPr>
              <a:lnSpc>
                <a:spcPct val="100000"/>
              </a:lnSpc>
              <a:spcBef>
                <a:spcPts val="600"/>
              </a:spcBef>
            </a:pPr>
            <a:r>
              <a:rPr lang="en-US" sz="1400" dirty="0">
                <a:solidFill>
                  <a:schemeClr val="tx1"/>
                </a:solidFill>
                <a:latin typeface="Helvetica" pitchFamily="2" charset="0"/>
                <a:ea typeface="Roboto Medium" charset="0"/>
                <a:cs typeface="Roboto Medium" charset="0"/>
              </a:rPr>
              <a:t>6th largest transit authority in the US</a:t>
            </a:r>
          </a:p>
          <a:p>
            <a:pPr>
              <a:lnSpc>
                <a:spcPct val="100000"/>
              </a:lnSpc>
              <a:spcBef>
                <a:spcPts val="600"/>
              </a:spcBef>
            </a:pPr>
            <a:r>
              <a:rPr lang="en-US" sz="1400" dirty="0">
                <a:solidFill>
                  <a:schemeClr val="tx1"/>
                </a:solidFill>
                <a:latin typeface="Helvetica" pitchFamily="2" charset="0"/>
                <a:ea typeface="Roboto Medium" charset="0"/>
                <a:cs typeface="Roboto Medium" charset="0"/>
              </a:rPr>
              <a:t>Ridership of over 300 million passenger rides annually</a:t>
            </a:r>
          </a:p>
          <a:p>
            <a:pPr>
              <a:lnSpc>
                <a:spcPct val="100000"/>
              </a:lnSpc>
              <a:spcBef>
                <a:spcPts val="600"/>
              </a:spcBef>
            </a:pPr>
            <a:r>
              <a:rPr lang="en-US" sz="1400" dirty="0">
                <a:solidFill>
                  <a:schemeClr val="tx1"/>
                </a:solidFill>
                <a:latin typeface="Helvetica" pitchFamily="2" charset="0"/>
                <a:ea typeface="Roboto Medium" charset="0"/>
                <a:cs typeface="Roboto Medium" charset="0"/>
              </a:rPr>
              <a:t>3,600 vehicles including approximately 970 trains</a:t>
            </a:r>
          </a:p>
        </p:txBody>
      </p:sp>
      <p:sp>
        <p:nvSpPr>
          <p:cNvPr id="11" name="Скругленный прямоугольник 17">
            <a:extLst>
              <a:ext uri="{FF2B5EF4-FFF2-40B4-BE49-F238E27FC236}">
                <a16:creationId xmlns:a16="http://schemas.microsoft.com/office/drawing/2014/main" id="{3B88B8E9-D72C-2746-A943-35223CD27349}"/>
              </a:ext>
            </a:extLst>
          </p:cNvPr>
          <p:cNvSpPr/>
          <p:nvPr/>
        </p:nvSpPr>
        <p:spPr>
          <a:xfrm>
            <a:off x="727706" y="3191456"/>
            <a:ext cx="418003" cy="41800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solidFill>
                  <a:schemeClr val="tx1"/>
                </a:solidFill>
                <a:latin typeface="Roboto Medium" panose="02000000000000000000" pitchFamily="2" charset="0"/>
                <a:ea typeface="Roboto Medium" panose="02000000000000000000" pitchFamily="2" charset="0"/>
                <a:cs typeface="Roboto Light" charset="0"/>
              </a:rPr>
              <a:t>1</a:t>
            </a:r>
          </a:p>
        </p:txBody>
      </p:sp>
      <p:sp>
        <p:nvSpPr>
          <p:cNvPr id="14" name="Скругленный прямоугольник 29">
            <a:extLst>
              <a:ext uri="{FF2B5EF4-FFF2-40B4-BE49-F238E27FC236}">
                <a16:creationId xmlns:a16="http://schemas.microsoft.com/office/drawing/2014/main" id="{AA49E575-BB26-3349-9110-2965729FF611}"/>
              </a:ext>
            </a:extLst>
          </p:cNvPr>
          <p:cNvSpPr/>
          <p:nvPr/>
        </p:nvSpPr>
        <p:spPr>
          <a:xfrm>
            <a:off x="727707" y="5065952"/>
            <a:ext cx="418003" cy="418003"/>
          </a:xfrm>
          <a:prstGeom prst="roundRect">
            <a:avLst>
              <a:gd name="adj" fmla="val 0"/>
            </a:avLst>
          </a:prstGeom>
          <a:solidFill>
            <a:srgbClr val="FBD8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Roboto Medium" panose="02000000000000000000" pitchFamily="2" charset="0"/>
                <a:ea typeface="Roboto Medium" panose="02000000000000000000" pitchFamily="2" charset="0"/>
                <a:cs typeface="Roboto Light" charset="0"/>
              </a:rPr>
              <a:t>2</a:t>
            </a:r>
            <a:endParaRPr lang="ru-RU" sz="1200" dirty="0">
              <a:solidFill>
                <a:schemeClr val="tx1"/>
              </a:solidFill>
              <a:latin typeface="Roboto Medium" panose="02000000000000000000" pitchFamily="2" charset="0"/>
              <a:ea typeface="Roboto Medium" panose="02000000000000000000" pitchFamily="2" charset="0"/>
              <a:cs typeface="Roboto Light" charset="0"/>
            </a:endParaRPr>
          </a:p>
        </p:txBody>
      </p:sp>
      <p:grpSp>
        <p:nvGrpSpPr>
          <p:cNvPr id="15" name="Группа 22">
            <a:extLst>
              <a:ext uri="{FF2B5EF4-FFF2-40B4-BE49-F238E27FC236}">
                <a16:creationId xmlns:a16="http://schemas.microsoft.com/office/drawing/2014/main" id="{D3CD31FF-FBBB-1349-8C8E-B758D4920252}"/>
              </a:ext>
            </a:extLst>
          </p:cNvPr>
          <p:cNvGrpSpPr/>
          <p:nvPr/>
        </p:nvGrpSpPr>
        <p:grpSpPr>
          <a:xfrm>
            <a:off x="6310693" y="2319782"/>
            <a:ext cx="6086673" cy="956360"/>
            <a:chOff x="13456866" y="4482529"/>
            <a:chExt cx="8805644" cy="2613888"/>
          </a:xfrm>
        </p:grpSpPr>
        <p:sp>
          <p:nvSpPr>
            <p:cNvPr id="16" name="Прямоугольник 23">
              <a:extLst>
                <a:ext uri="{FF2B5EF4-FFF2-40B4-BE49-F238E27FC236}">
                  <a16:creationId xmlns:a16="http://schemas.microsoft.com/office/drawing/2014/main" id="{D303365E-D660-3D49-9347-B7A2D71128A6}"/>
                </a:ext>
              </a:extLst>
            </p:cNvPr>
            <p:cNvSpPr/>
            <p:nvPr/>
          </p:nvSpPr>
          <p:spPr>
            <a:xfrm flipH="1">
              <a:off x="13456866" y="4482529"/>
              <a:ext cx="8513135" cy="2613888"/>
            </a:xfrm>
            <a:prstGeom prst="rect">
              <a:avLst/>
            </a:prstGeom>
            <a:solidFill>
              <a:schemeClr val="accent1"/>
            </a:solidFill>
            <a:ln>
              <a:noFill/>
            </a:ln>
            <a:effectLst>
              <a:outerShdw blurRad="1270000" dist="774700" dir="2700000" sx="98000" sy="98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ct val="20000"/>
                </a:spcBef>
              </a:pPr>
              <a:endParaRPr lang="ru-RU" sz="1050">
                <a:solidFill>
                  <a:schemeClr val="bg2"/>
                </a:solidFill>
                <a:latin typeface="Roboto Light" charset="0"/>
                <a:ea typeface="Roboto Light" charset="0"/>
                <a:cs typeface="Roboto Light" charset="0"/>
              </a:endParaRPr>
            </a:p>
          </p:txBody>
        </p:sp>
        <p:sp>
          <p:nvSpPr>
            <p:cNvPr id="17" name="Текст 15">
              <a:extLst>
                <a:ext uri="{FF2B5EF4-FFF2-40B4-BE49-F238E27FC236}">
                  <a16:creationId xmlns:a16="http://schemas.microsoft.com/office/drawing/2014/main" id="{DD1D683E-FDAB-C84C-AEEA-085CF86FBA3F}"/>
                </a:ext>
              </a:extLst>
            </p:cNvPr>
            <p:cNvSpPr txBox="1">
              <a:spLocks/>
            </p:cNvSpPr>
            <p:nvPr/>
          </p:nvSpPr>
          <p:spPr>
            <a:xfrm>
              <a:off x="15283617" y="5403889"/>
              <a:ext cx="6978893" cy="771167"/>
            </a:xfrm>
            <a:prstGeom prst="rect">
              <a:avLst/>
            </a:prstGeom>
          </p:spPr>
          <p:txBody>
            <a:bodyPr/>
            <a:lstStyle>
              <a:lvl1pPr marL="914446" indent="-914446" algn="l" defTabSz="2438522" rtl="0" eaLnBrk="1" latinLnBrk="0" hangingPunct="1">
                <a:spcBef>
                  <a:spcPct val="20000"/>
                </a:spcBef>
                <a:buFont typeface="Arial" panose="020B0604020202020204" pitchFamily="34" charset="0"/>
                <a:buChar char="•"/>
                <a:defRPr sz="8500" kern="1200">
                  <a:solidFill>
                    <a:schemeClr val="tx1"/>
                  </a:solidFill>
                  <a:latin typeface="+mn-lt"/>
                  <a:ea typeface="+mn-ea"/>
                  <a:cs typeface="+mn-cs"/>
                </a:defRPr>
              </a:lvl1pPr>
              <a:lvl2pPr marL="1981299" indent="-762038" algn="l" defTabSz="2438522" rtl="0" eaLnBrk="1" latinLnBrk="0" hangingPunct="1">
                <a:spcBef>
                  <a:spcPct val="20000"/>
                </a:spcBef>
                <a:buFont typeface="Arial" panose="020B0604020202020204" pitchFamily="34" charset="0"/>
                <a:buChar char="–"/>
                <a:defRPr sz="7500" kern="1200">
                  <a:solidFill>
                    <a:schemeClr val="tx1"/>
                  </a:solidFill>
                  <a:latin typeface="+mn-lt"/>
                  <a:ea typeface="+mn-ea"/>
                  <a:cs typeface="+mn-cs"/>
                </a:defRPr>
              </a:lvl2pPr>
              <a:lvl3pPr marL="3048152" indent="-609630" algn="l" defTabSz="2438522" rtl="0" eaLnBrk="1" latinLnBrk="0" hangingPunct="1">
                <a:spcBef>
                  <a:spcPct val="20000"/>
                </a:spcBef>
                <a:buFont typeface="Arial" panose="020B0604020202020204" pitchFamily="34" charset="0"/>
                <a:buChar char="•"/>
                <a:defRPr sz="6400" kern="1200">
                  <a:solidFill>
                    <a:schemeClr val="tx1"/>
                  </a:solidFill>
                  <a:latin typeface="+mn-lt"/>
                  <a:ea typeface="+mn-ea"/>
                  <a:cs typeface="+mn-cs"/>
                </a:defRPr>
              </a:lvl3pPr>
              <a:lvl4pPr marL="4267413" indent="-609630" algn="l" defTabSz="243852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4pPr>
              <a:lvl5pPr marL="5486674" indent="-609630" algn="l" defTabSz="243852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5pPr>
              <a:lvl6pPr marL="6705935" indent="-609630" algn="l" defTabSz="243852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6pPr>
              <a:lvl7pPr marL="7925196" indent="-609630" algn="l" defTabSz="243852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7pPr>
              <a:lvl8pPr marL="9144457" indent="-609630" algn="l" defTabSz="243852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8pPr>
              <a:lvl9pPr marL="10363718" indent="-609630" algn="l" defTabSz="243852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9pPr>
            </a:lstStyle>
            <a:p>
              <a:pPr marL="0" indent="0">
                <a:buNone/>
              </a:pPr>
              <a:r>
                <a:rPr lang="en-US" sz="1600" b="1" dirty="0">
                  <a:solidFill>
                    <a:schemeClr val="tx1">
                      <a:lumMod val="85000"/>
                      <a:lumOff val="15000"/>
                    </a:schemeClr>
                  </a:solidFill>
                  <a:latin typeface="Helvetica" pitchFamily="2" charset="0"/>
                  <a:ea typeface="Roboto Medium" charset="0"/>
                  <a:cs typeface="Roboto Medium" charset="0"/>
                </a:rPr>
                <a:t>1 MILLION DAILY PASSENGER TRIPS</a:t>
              </a:r>
              <a:endParaRPr lang="en-US" sz="1400" dirty="0">
                <a:solidFill>
                  <a:schemeClr val="tx1">
                    <a:lumMod val="85000"/>
                    <a:lumOff val="15000"/>
                  </a:schemeClr>
                </a:solidFill>
                <a:latin typeface="Roboto Medium" charset="0"/>
                <a:ea typeface="Roboto Medium" charset="0"/>
                <a:cs typeface="Roboto Medium" charset="0"/>
              </a:endParaRPr>
            </a:p>
          </p:txBody>
        </p:sp>
      </p:grpSp>
      <p:pic>
        <p:nvPicPr>
          <p:cNvPr id="20" name="Picture 19">
            <a:extLst>
              <a:ext uri="{FF2B5EF4-FFF2-40B4-BE49-F238E27FC236}">
                <a16:creationId xmlns:a16="http://schemas.microsoft.com/office/drawing/2014/main" id="{4A471483-1024-D647-9733-FB4418E46F8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520859" y="2488534"/>
            <a:ext cx="626319" cy="643478"/>
          </a:xfrm>
          <a:prstGeom prst="rect">
            <a:avLst/>
          </a:prstGeom>
        </p:spPr>
      </p:pic>
      <p:sp>
        <p:nvSpPr>
          <p:cNvPr id="21" name="Текст 2">
            <a:extLst>
              <a:ext uri="{FF2B5EF4-FFF2-40B4-BE49-F238E27FC236}">
                <a16:creationId xmlns:a16="http://schemas.microsoft.com/office/drawing/2014/main" id="{0CBD8463-52B3-5542-BA50-AC7EC5ECE749}"/>
              </a:ext>
            </a:extLst>
          </p:cNvPr>
          <p:cNvSpPr txBox="1">
            <a:spLocks/>
          </p:cNvSpPr>
          <p:nvPr/>
        </p:nvSpPr>
        <p:spPr>
          <a:xfrm>
            <a:off x="1279046" y="3173404"/>
            <a:ext cx="4634533" cy="1785415"/>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100" b="0" i="0" kern="1200" baseline="0" dirty="0">
                <a:solidFill>
                  <a:schemeClr val="tx2"/>
                </a:solidFill>
                <a:latin typeface="Roboto Light" charset="0"/>
                <a:ea typeface="Roboto Light" charset="0"/>
                <a:cs typeface="Roboto Light"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None/>
            </a:pPr>
            <a:r>
              <a:rPr lang="en-CA" sz="1600" b="1" dirty="0">
                <a:solidFill>
                  <a:schemeClr val="tx1"/>
                </a:solidFill>
                <a:latin typeface="Helvetica" pitchFamily="2" charset="0"/>
                <a:ea typeface="Roboto Medium" charset="0"/>
                <a:cs typeface="Roboto Medium" charset="0"/>
              </a:rPr>
              <a:t>SEPTA - a leading transit authority in use of video</a:t>
            </a:r>
          </a:p>
          <a:p>
            <a:pPr>
              <a:lnSpc>
                <a:spcPct val="100000"/>
              </a:lnSpc>
              <a:spcBef>
                <a:spcPts val="600"/>
              </a:spcBef>
            </a:pPr>
            <a:r>
              <a:rPr lang="en-CA" sz="1400" dirty="0">
                <a:solidFill>
                  <a:schemeClr val="tx1"/>
                </a:solidFill>
                <a:latin typeface="Helvetica" pitchFamily="2" charset="0"/>
                <a:ea typeface="Roboto Medium" charset="0"/>
                <a:cs typeface="Roboto Medium" charset="0"/>
              </a:rPr>
              <a:t>Actively using vehicle video surveillance to evaluate and defend claims, monitor system safety and security, and protect against fraud</a:t>
            </a:r>
          </a:p>
          <a:p>
            <a:pPr>
              <a:lnSpc>
                <a:spcPct val="100000"/>
              </a:lnSpc>
              <a:spcBef>
                <a:spcPts val="600"/>
              </a:spcBef>
            </a:pPr>
            <a:r>
              <a:rPr lang="en-CA" sz="1400" dirty="0">
                <a:solidFill>
                  <a:schemeClr val="tx1"/>
                </a:solidFill>
                <a:latin typeface="Helvetica" pitchFamily="2" charset="0"/>
                <a:ea typeface="Roboto Medium" charset="0"/>
                <a:cs typeface="Roboto Medium" charset="0"/>
              </a:rPr>
              <a:t>US$22M/yr. savings in false liability claims by using video evidence</a:t>
            </a:r>
          </a:p>
          <a:p>
            <a:pPr>
              <a:lnSpc>
                <a:spcPct val="100000"/>
              </a:lnSpc>
              <a:spcBef>
                <a:spcPts val="600"/>
              </a:spcBef>
            </a:pPr>
            <a:r>
              <a:rPr lang="en-CA" sz="1400" dirty="0">
                <a:solidFill>
                  <a:schemeClr val="tx1"/>
                </a:solidFill>
                <a:latin typeface="Helvetica" pitchFamily="2" charset="0"/>
                <a:ea typeface="Roboto Medium" charset="0"/>
                <a:cs typeface="Roboto Medium" charset="0"/>
              </a:rPr>
              <a:t>Sophisticated video-evidence installation</a:t>
            </a:r>
          </a:p>
          <a:p>
            <a:pPr>
              <a:lnSpc>
                <a:spcPct val="100000"/>
              </a:lnSpc>
              <a:spcBef>
                <a:spcPts val="600"/>
              </a:spcBef>
            </a:pPr>
            <a:r>
              <a:rPr lang="en-CA" sz="1400" dirty="0">
                <a:solidFill>
                  <a:schemeClr val="tx1"/>
                </a:solidFill>
                <a:latin typeface="Helvetica" pitchFamily="2" charset="0"/>
                <a:ea typeface="Roboto Medium" charset="0"/>
                <a:cs typeface="Roboto Medium" charset="0"/>
              </a:rPr>
              <a:t>Over 27,000 video cameras installed on vehicles &amp; stations</a:t>
            </a:r>
          </a:p>
          <a:p>
            <a:pPr>
              <a:lnSpc>
                <a:spcPct val="100000"/>
              </a:lnSpc>
              <a:spcBef>
                <a:spcPts val="600"/>
              </a:spcBef>
            </a:pPr>
            <a:endParaRPr lang="en-CA" sz="1400" dirty="0">
              <a:solidFill>
                <a:schemeClr val="tx1"/>
              </a:solidFill>
              <a:latin typeface="Helvetica" pitchFamily="2" charset="0"/>
              <a:ea typeface="Roboto Medium" charset="0"/>
              <a:cs typeface="Roboto Medium" charset="0"/>
            </a:endParaRPr>
          </a:p>
        </p:txBody>
      </p:sp>
      <p:sp>
        <p:nvSpPr>
          <p:cNvPr id="22" name="Текст 2">
            <a:extLst>
              <a:ext uri="{FF2B5EF4-FFF2-40B4-BE49-F238E27FC236}">
                <a16:creationId xmlns:a16="http://schemas.microsoft.com/office/drawing/2014/main" id="{4CE78417-2FFE-954D-A30B-DE87059644F1}"/>
              </a:ext>
            </a:extLst>
          </p:cNvPr>
          <p:cNvSpPr txBox="1">
            <a:spLocks/>
          </p:cNvSpPr>
          <p:nvPr/>
        </p:nvSpPr>
        <p:spPr>
          <a:xfrm>
            <a:off x="1279046" y="5039503"/>
            <a:ext cx="4515715" cy="1270183"/>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100" b="0" i="0" kern="1200" baseline="0" dirty="0">
                <a:solidFill>
                  <a:schemeClr val="tx2"/>
                </a:solidFill>
                <a:latin typeface="Roboto Light" charset="0"/>
                <a:ea typeface="Roboto Light" charset="0"/>
                <a:cs typeface="Roboto Light"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None/>
            </a:pPr>
            <a:r>
              <a:rPr lang="en-CA" sz="1500" b="1" dirty="0">
                <a:solidFill>
                  <a:schemeClr val="tx1"/>
                </a:solidFill>
                <a:latin typeface="Helvetica" pitchFamily="2" charset="0"/>
                <a:ea typeface="Roboto Medium" charset="0"/>
                <a:cs typeface="Roboto Medium" charset="0"/>
              </a:rPr>
              <a:t>SEPTA chose Gatekeeper for its software, video analytics, specialized DVRs</a:t>
            </a:r>
          </a:p>
          <a:p>
            <a:pPr>
              <a:lnSpc>
                <a:spcPct val="100000"/>
              </a:lnSpc>
              <a:spcBef>
                <a:spcPts val="600"/>
              </a:spcBef>
            </a:pPr>
            <a:r>
              <a:rPr lang="en-CA" sz="1300" dirty="0">
                <a:solidFill>
                  <a:schemeClr val="tx1"/>
                </a:solidFill>
                <a:latin typeface="Helvetica" pitchFamily="2" charset="0"/>
                <a:ea typeface="Roboto Medium" charset="0"/>
                <a:cs typeface="Roboto Medium" charset="0"/>
              </a:rPr>
              <a:t>~$20M in new-business revenue contribution since 2018</a:t>
            </a:r>
          </a:p>
          <a:p>
            <a:pPr>
              <a:lnSpc>
                <a:spcPct val="100000"/>
              </a:lnSpc>
              <a:spcBef>
                <a:spcPts val="600"/>
              </a:spcBef>
            </a:pPr>
            <a:r>
              <a:rPr lang="en-CA" sz="1300" dirty="0">
                <a:solidFill>
                  <a:schemeClr val="tx1"/>
                </a:solidFill>
                <a:latin typeface="Helvetica" pitchFamily="2" charset="0"/>
                <a:ea typeface="Roboto Medium" charset="0"/>
                <a:cs typeface="Roboto Medium" charset="0"/>
              </a:rPr>
              <a:t>Recurring services contract $2.36M/</a:t>
            </a:r>
            <a:r>
              <a:rPr lang="en-CA" sz="1300" dirty="0" err="1">
                <a:solidFill>
                  <a:schemeClr val="tx1"/>
                </a:solidFill>
                <a:latin typeface="Helvetica" pitchFamily="2" charset="0"/>
                <a:ea typeface="Roboto Medium" charset="0"/>
                <a:cs typeface="Roboto Medium" charset="0"/>
              </a:rPr>
              <a:t>yr</a:t>
            </a:r>
            <a:r>
              <a:rPr lang="en-CA" sz="1300" dirty="0">
                <a:solidFill>
                  <a:schemeClr val="tx1"/>
                </a:solidFill>
                <a:latin typeface="Helvetica" pitchFamily="2" charset="0"/>
                <a:ea typeface="Roboto Medium" charset="0"/>
                <a:cs typeface="Roboto Medium" charset="0"/>
              </a:rPr>
              <a:t>, up to $11.8M (initial 3 </a:t>
            </a:r>
            <a:r>
              <a:rPr lang="en-CA" sz="1300" dirty="0" err="1">
                <a:solidFill>
                  <a:schemeClr val="tx1"/>
                </a:solidFill>
                <a:latin typeface="Helvetica" pitchFamily="2" charset="0"/>
                <a:ea typeface="Roboto Medium" charset="0"/>
                <a:cs typeface="Roboto Medium" charset="0"/>
              </a:rPr>
              <a:t>yr</a:t>
            </a:r>
            <a:r>
              <a:rPr lang="en-CA" sz="1300" dirty="0">
                <a:solidFill>
                  <a:schemeClr val="tx1"/>
                </a:solidFill>
                <a:latin typeface="Helvetica" pitchFamily="2" charset="0"/>
                <a:ea typeface="Roboto Medium" charset="0"/>
                <a:cs typeface="Roboto Medium" charset="0"/>
              </a:rPr>
              <a:t> term, 2 </a:t>
            </a:r>
            <a:r>
              <a:rPr lang="en-CA" sz="1300" dirty="0" err="1">
                <a:solidFill>
                  <a:schemeClr val="tx1"/>
                </a:solidFill>
                <a:latin typeface="Helvetica" pitchFamily="2" charset="0"/>
                <a:ea typeface="Roboto Medium" charset="0"/>
                <a:cs typeface="Roboto Medium" charset="0"/>
              </a:rPr>
              <a:t>yr</a:t>
            </a:r>
            <a:r>
              <a:rPr lang="en-CA" sz="1300" dirty="0">
                <a:solidFill>
                  <a:schemeClr val="tx1"/>
                </a:solidFill>
                <a:latin typeface="Helvetica" pitchFamily="2" charset="0"/>
                <a:ea typeface="Roboto Medium" charset="0"/>
                <a:cs typeface="Roboto Medium" charset="0"/>
              </a:rPr>
              <a:t> extension option)</a:t>
            </a:r>
          </a:p>
        </p:txBody>
      </p:sp>
      <p:sp>
        <p:nvSpPr>
          <p:cNvPr id="23" name="Rectangle 22">
            <a:extLst>
              <a:ext uri="{FF2B5EF4-FFF2-40B4-BE49-F238E27FC236}">
                <a16:creationId xmlns:a16="http://schemas.microsoft.com/office/drawing/2014/main" id="{5342A123-EF12-EC4C-AD03-AAA66802D8C5}"/>
              </a:ext>
            </a:extLst>
          </p:cNvPr>
          <p:cNvSpPr/>
          <p:nvPr/>
        </p:nvSpPr>
        <p:spPr>
          <a:xfrm>
            <a:off x="6313160" y="3276142"/>
            <a:ext cx="5884484" cy="3209830"/>
          </a:xfrm>
          <a:prstGeom prst="rect">
            <a:avLst/>
          </a:prstGeom>
          <a:blipFill dpi="0" rotWithShape="1">
            <a:blip r:embed="rId3"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9680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66">
            <a:extLst>
              <a:ext uri="{FF2B5EF4-FFF2-40B4-BE49-F238E27FC236}">
                <a16:creationId xmlns:a16="http://schemas.microsoft.com/office/drawing/2014/main" id="{ECEF0B4E-8D01-744D-AD32-CC573A667A16}"/>
              </a:ext>
            </a:extLst>
          </p:cNvPr>
          <p:cNvPicPr>
            <a:picLocks noChangeAspect="1"/>
          </p:cNvPicPr>
          <p:nvPr/>
        </p:nvPicPr>
        <p:blipFill>
          <a:blip r:embed="rId2"/>
          <a:stretch>
            <a:fillRect/>
          </a:stretch>
        </p:blipFill>
        <p:spPr>
          <a:xfrm>
            <a:off x="-691442" y="2240014"/>
            <a:ext cx="8333604" cy="4535785"/>
          </a:xfrm>
          <a:prstGeom prst="rect">
            <a:avLst/>
          </a:prstGeom>
        </p:spPr>
      </p:pic>
      <p:sp>
        <p:nvSpPr>
          <p:cNvPr id="4" name="Slide Number Placeholder 3">
            <a:extLst>
              <a:ext uri="{FF2B5EF4-FFF2-40B4-BE49-F238E27FC236}">
                <a16:creationId xmlns:a16="http://schemas.microsoft.com/office/drawing/2014/main" id="{F5B5B093-D13E-C44F-95B8-6695037F71CF}"/>
              </a:ext>
            </a:extLst>
          </p:cNvPr>
          <p:cNvSpPr>
            <a:spLocks noGrp="1"/>
          </p:cNvSpPr>
          <p:nvPr>
            <p:ph type="sldNum" sz="quarter" idx="4"/>
          </p:nvPr>
        </p:nvSpPr>
        <p:spPr/>
        <p:txBody>
          <a:bodyPr/>
          <a:lstStyle/>
          <a:p>
            <a:fld id="{78B70B86-85C2-EF4D-AAB7-417F7A93D158}" type="slidenum">
              <a:rPr lang="en-US" smtClean="0"/>
              <a:pPr/>
              <a:t>14</a:t>
            </a:fld>
            <a:endParaRPr lang="en-US" dirty="0"/>
          </a:p>
        </p:txBody>
      </p:sp>
      <p:sp>
        <p:nvSpPr>
          <p:cNvPr id="5" name="Прямоугольник 77">
            <a:extLst>
              <a:ext uri="{FF2B5EF4-FFF2-40B4-BE49-F238E27FC236}">
                <a16:creationId xmlns:a16="http://schemas.microsoft.com/office/drawing/2014/main" id="{9F94F3BA-8256-524E-A638-CB7BA5AF356B}"/>
              </a:ext>
            </a:extLst>
          </p:cNvPr>
          <p:cNvSpPr/>
          <p:nvPr/>
        </p:nvSpPr>
        <p:spPr>
          <a:xfrm rot="10800000">
            <a:off x="7729258" y="2746211"/>
            <a:ext cx="4462344" cy="1930907"/>
          </a:xfrm>
          <a:prstGeom prst="rect">
            <a:avLst/>
          </a:prstGeom>
          <a:solidFill>
            <a:schemeClr val="accent3">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a:latin typeface="Tahoma" panose="020B0604030504040204" pitchFamily="34" charset="0"/>
              <a:ea typeface="Tahoma" panose="020B0604030504040204" pitchFamily="34" charset="0"/>
              <a:cs typeface="Tahoma" panose="020B0604030504040204" pitchFamily="34" charset="0"/>
            </a:endParaRPr>
          </a:p>
        </p:txBody>
      </p:sp>
      <p:sp>
        <p:nvSpPr>
          <p:cNvPr id="6" name="Полилиния 85">
            <a:extLst>
              <a:ext uri="{FF2B5EF4-FFF2-40B4-BE49-F238E27FC236}">
                <a16:creationId xmlns:a16="http://schemas.microsoft.com/office/drawing/2014/main" id="{A488699C-9406-F945-B42F-88E5BF782FB0}"/>
              </a:ext>
            </a:extLst>
          </p:cNvPr>
          <p:cNvSpPr/>
          <p:nvPr/>
        </p:nvSpPr>
        <p:spPr>
          <a:xfrm rot="10800000">
            <a:off x="6311996" y="1161042"/>
            <a:ext cx="5879605" cy="1426598"/>
          </a:xfrm>
          <a:custGeom>
            <a:avLst/>
            <a:gdLst>
              <a:gd name="connsiteX0" fmla="*/ 11760742 w 11760742"/>
              <a:gd name="connsiteY0" fmla="*/ 2853567 h 2853567"/>
              <a:gd name="connsiteX1" fmla="*/ 0 w 11760742"/>
              <a:gd name="connsiteY1" fmla="*/ 2853567 h 2853567"/>
              <a:gd name="connsiteX2" fmla="*/ 0 w 11760742"/>
              <a:gd name="connsiteY2" fmla="*/ 0 h 2853567"/>
              <a:gd name="connsiteX3" fmla="*/ 9066565 w 11760742"/>
              <a:gd name="connsiteY3" fmla="*/ 0 h 2853567"/>
              <a:gd name="connsiteX4" fmla="*/ 9029526 w 11760742"/>
              <a:gd name="connsiteY4" fmla="*/ 44948 h 2853567"/>
              <a:gd name="connsiteX5" fmla="*/ 9015025 w 11760742"/>
              <a:gd name="connsiteY5" fmla="*/ 401066 h 2853567"/>
              <a:gd name="connsiteX6" fmla="*/ 11567900 w 11760742"/>
              <a:gd name="connsiteY6" fmla="*/ 2786607 h 2853567"/>
              <a:gd name="connsiteX7" fmla="*/ 11718907 w 11760742"/>
              <a:gd name="connsiteY7" fmla="*/ 2827570 h 2853567"/>
              <a:gd name="connsiteX8" fmla="*/ 11760742 w 11760742"/>
              <a:gd name="connsiteY8" fmla="*/ 2825812 h 2853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60742" h="2853567">
                <a:moveTo>
                  <a:pt x="11760742" y="2853567"/>
                </a:moveTo>
                <a:lnTo>
                  <a:pt x="0" y="2853567"/>
                </a:lnTo>
                <a:lnTo>
                  <a:pt x="0" y="0"/>
                </a:lnTo>
                <a:lnTo>
                  <a:pt x="9066565" y="0"/>
                </a:lnTo>
                <a:lnTo>
                  <a:pt x="9029526" y="44948"/>
                </a:lnTo>
                <a:cubicBezTo>
                  <a:pt x="8961094" y="148689"/>
                  <a:pt x="8949901" y="284585"/>
                  <a:pt x="9015025" y="401066"/>
                </a:cubicBezTo>
                <a:cubicBezTo>
                  <a:pt x="9601144" y="1457165"/>
                  <a:pt x="10512885" y="2277195"/>
                  <a:pt x="11567900" y="2786607"/>
                </a:cubicBezTo>
                <a:cubicBezTo>
                  <a:pt x="11616742" y="2811457"/>
                  <a:pt x="11668028" y="2824658"/>
                  <a:pt x="11718907" y="2827570"/>
                </a:cubicBezTo>
                <a:lnTo>
                  <a:pt x="11760742" y="2825812"/>
                </a:lnTo>
                <a:close/>
              </a:path>
            </a:pathLst>
          </a:custGeom>
          <a:solidFill>
            <a:schemeClr val="accent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a:latin typeface="Tahoma" panose="020B0604030504040204" pitchFamily="34" charset="0"/>
              <a:ea typeface="Tahoma" panose="020B0604030504040204" pitchFamily="34" charset="0"/>
              <a:cs typeface="Tahoma" panose="020B0604030504040204" pitchFamily="34" charset="0"/>
            </a:endParaRPr>
          </a:p>
        </p:txBody>
      </p:sp>
      <p:sp>
        <p:nvSpPr>
          <p:cNvPr id="7" name="Полилиния 90">
            <a:extLst>
              <a:ext uri="{FF2B5EF4-FFF2-40B4-BE49-F238E27FC236}">
                <a16:creationId xmlns:a16="http://schemas.microsoft.com/office/drawing/2014/main" id="{BA6C77B2-D146-E848-BB24-B2B6942DCEAB}"/>
              </a:ext>
            </a:extLst>
          </p:cNvPr>
          <p:cNvSpPr/>
          <p:nvPr/>
        </p:nvSpPr>
        <p:spPr>
          <a:xfrm flipH="1">
            <a:off x="6326744" y="4811723"/>
            <a:ext cx="5879605" cy="1426598"/>
          </a:xfrm>
          <a:custGeom>
            <a:avLst/>
            <a:gdLst>
              <a:gd name="connsiteX0" fmla="*/ 11760742 w 11760742"/>
              <a:gd name="connsiteY0" fmla="*/ 2853567 h 2853567"/>
              <a:gd name="connsiteX1" fmla="*/ 0 w 11760742"/>
              <a:gd name="connsiteY1" fmla="*/ 2853567 h 2853567"/>
              <a:gd name="connsiteX2" fmla="*/ 0 w 11760742"/>
              <a:gd name="connsiteY2" fmla="*/ 0 h 2853567"/>
              <a:gd name="connsiteX3" fmla="*/ 9066565 w 11760742"/>
              <a:gd name="connsiteY3" fmla="*/ 0 h 2853567"/>
              <a:gd name="connsiteX4" fmla="*/ 9029526 w 11760742"/>
              <a:gd name="connsiteY4" fmla="*/ 44948 h 2853567"/>
              <a:gd name="connsiteX5" fmla="*/ 9015025 w 11760742"/>
              <a:gd name="connsiteY5" fmla="*/ 401066 h 2853567"/>
              <a:gd name="connsiteX6" fmla="*/ 11567900 w 11760742"/>
              <a:gd name="connsiteY6" fmla="*/ 2786607 h 2853567"/>
              <a:gd name="connsiteX7" fmla="*/ 11718907 w 11760742"/>
              <a:gd name="connsiteY7" fmla="*/ 2827570 h 2853567"/>
              <a:gd name="connsiteX8" fmla="*/ 11760742 w 11760742"/>
              <a:gd name="connsiteY8" fmla="*/ 2825812 h 2853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60742" h="2853567">
                <a:moveTo>
                  <a:pt x="11760742" y="2853567"/>
                </a:moveTo>
                <a:lnTo>
                  <a:pt x="0" y="2853567"/>
                </a:lnTo>
                <a:lnTo>
                  <a:pt x="0" y="0"/>
                </a:lnTo>
                <a:lnTo>
                  <a:pt x="9066565" y="0"/>
                </a:lnTo>
                <a:lnTo>
                  <a:pt x="9029526" y="44948"/>
                </a:lnTo>
                <a:cubicBezTo>
                  <a:pt x="8961094" y="148689"/>
                  <a:pt x="8949901" y="284585"/>
                  <a:pt x="9015025" y="401066"/>
                </a:cubicBezTo>
                <a:cubicBezTo>
                  <a:pt x="9601144" y="1457165"/>
                  <a:pt x="10512885" y="2277195"/>
                  <a:pt x="11567900" y="2786607"/>
                </a:cubicBezTo>
                <a:cubicBezTo>
                  <a:pt x="11616742" y="2811457"/>
                  <a:pt x="11668028" y="2824658"/>
                  <a:pt x="11718907" y="2827570"/>
                </a:cubicBezTo>
                <a:lnTo>
                  <a:pt x="11760742" y="2825812"/>
                </a:lnTo>
                <a:close/>
              </a:path>
            </a:pathLst>
          </a:custGeom>
          <a:solidFill>
            <a:schemeClr val="accent4">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a:latin typeface="Tahoma" panose="020B0604030504040204" pitchFamily="34" charset="0"/>
              <a:ea typeface="Tahoma" panose="020B0604030504040204" pitchFamily="34" charset="0"/>
              <a:cs typeface="Tahoma" panose="020B0604030504040204" pitchFamily="34" charset="0"/>
            </a:endParaRPr>
          </a:p>
        </p:txBody>
      </p:sp>
      <p:grpSp>
        <p:nvGrpSpPr>
          <p:cNvPr id="12" name="Группа 81">
            <a:extLst>
              <a:ext uri="{FF2B5EF4-FFF2-40B4-BE49-F238E27FC236}">
                <a16:creationId xmlns:a16="http://schemas.microsoft.com/office/drawing/2014/main" id="{97509445-DF80-A741-865C-4B7548043336}"/>
              </a:ext>
            </a:extLst>
          </p:cNvPr>
          <p:cNvGrpSpPr/>
          <p:nvPr/>
        </p:nvGrpSpPr>
        <p:grpSpPr>
          <a:xfrm rot="5400000">
            <a:off x="4261502" y="2415993"/>
            <a:ext cx="5134906" cy="2553007"/>
            <a:chOff x="1360695" y="-3393470"/>
            <a:chExt cx="3103563" cy="1543050"/>
          </a:xfrm>
        </p:grpSpPr>
        <p:sp>
          <p:nvSpPr>
            <p:cNvPr id="16" name="Freeform 15">
              <a:extLst>
                <a:ext uri="{FF2B5EF4-FFF2-40B4-BE49-F238E27FC236}">
                  <a16:creationId xmlns:a16="http://schemas.microsoft.com/office/drawing/2014/main" id="{DCED1C03-131A-E549-803F-0D3FE1121A24}"/>
                </a:ext>
              </a:extLst>
            </p:cNvPr>
            <p:cNvSpPr>
              <a:spLocks/>
            </p:cNvSpPr>
            <p:nvPr/>
          </p:nvSpPr>
          <p:spPr bwMode="auto">
            <a:xfrm>
              <a:off x="1360695" y="-3198208"/>
              <a:ext cx="1347788" cy="1336675"/>
            </a:xfrm>
            <a:custGeom>
              <a:avLst/>
              <a:gdLst>
                <a:gd name="T0" fmla="*/ 200 w 359"/>
                <a:gd name="T1" fmla="*/ 8 h 356"/>
                <a:gd name="T2" fmla="*/ 8 w 359"/>
                <a:gd name="T3" fmla="*/ 204 h 356"/>
                <a:gd name="T4" fmla="*/ 22 w 359"/>
                <a:gd name="T5" fmla="*/ 244 h 356"/>
                <a:gd name="T6" fmla="*/ 110 w 359"/>
                <a:gd name="T7" fmla="*/ 280 h 356"/>
                <a:gd name="T8" fmla="*/ 146 w 359"/>
                <a:gd name="T9" fmla="*/ 266 h 356"/>
                <a:gd name="T10" fmla="*/ 187 w 359"/>
                <a:gd name="T11" fmla="*/ 209 h 356"/>
                <a:gd name="T12" fmla="*/ 359 w 359"/>
                <a:gd name="T13" fmla="*/ 356 h 356"/>
                <a:gd name="T14" fmla="*/ 212 w 359"/>
                <a:gd name="T15" fmla="*/ 184 h 356"/>
                <a:gd name="T16" fmla="*/ 264 w 359"/>
                <a:gd name="T17" fmla="*/ 147 h 356"/>
                <a:gd name="T18" fmla="*/ 276 w 359"/>
                <a:gd name="T19" fmla="*/ 111 h 356"/>
                <a:gd name="T20" fmla="*/ 240 w 359"/>
                <a:gd name="T21" fmla="*/ 23 h 356"/>
                <a:gd name="T22" fmla="*/ 200 w 359"/>
                <a:gd name="T23" fmla="*/ 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9" h="356">
                  <a:moveTo>
                    <a:pt x="200" y="8"/>
                  </a:moveTo>
                  <a:cubicBezTo>
                    <a:pt x="115" y="53"/>
                    <a:pt x="49" y="123"/>
                    <a:pt x="8" y="204"/>
                  </a:cubicBezTo>
                  <a:cubicBezTo>
                    <a:pt x="0" y="219"/>
                    <a:pt x="7" y="237"/>
                    <a:pt x="22" y="244"/>
                  </a:cubicBezTo>
                  <a:cubicBezTo>
                    <a:pt x="110" y="280"/>
                    <a:pt x="110" y="280"/>
                    <a:pt x="110" y="280"/>
                  </a:cubicBezTo>
                  <a:cubicBezTo>
                    <a:pt x="124" y="286"/>
                    <a:pt x="139" y="280"/>
                    <a:pt x="146" y="266"/>
                  </a:cubicBezTo>
                  <a:cubicBezTo>
                    <a:pt x="157" y="246"/>
                    <a:pt x="171" y="227"/>
                    <a:pt x="187" y="209"/>
                  </a:cubicBezTo>
                  <a:cubicBezTo>
                    <a:pt x="359" y="356"/>
                    <a:pt x="359" y="356"/>
                    <a:pt x="359" y="356"/>
                  </a:cubicBezTo>
                  <a:cubicBezTo>
                    <a:pt x="212" y="184"/>
                    <a:pt x="212" y="184"/>
                    <a:pt x="212" y="184"/>
                  </a:cubicBezTo>
                  <a:cubicBezTo>
                    <a:pt x="228" y="170"/>
                    <a:pt x="245" y="157"/>
                    <a:pt x="264" y="147"/>
                  </a:cubicBezTo>
                  <a:cubicBezTo>
                    <a:pt x="277" y="140"/>
                    <a:pt x="282" y="124"/>
                    <a:pt x="276" y="111"/>
                  </a:cubicBezTo>
                  <a:cubicBezTo>
                    <a:pt x="240" y="23"/>
                    <a:pt x="240" y="23"/>
                    <a:pt x="240" y="23"/>
                  </a:cubicBezTo>
                  <a:cubicBezTo>
                    <a:pt x="234" y="7"/>
                    <a:pt x="215" y="0"/>
                    <a:pt x="200" y="8"/>
                  </a:cubicBezTo>
                  <a:close/>
                </a:path>
              </a:pathLst>
            </a:custGeom>
            <a:solidFill>
              <a:schemeClr val="accent1"/>
            </a:solidFill>
            <a:ln>
              <a:noFill/>
            </a:ln>
          </p:spPr>
          <p:txBody>
            <a:bodyPr vert="horz" wrap="square" lIns="45714" tIns="22857" rIns="45714" bIns="22857" numCol="1" anchor="t" anchorCtr="0" compatLnSpc="1">
              <a:prstTxWarp prst="textNoShape">
                <a:avLst/>
              </a:prstTxWarp>
            </a:bodyPr>
            <a:lstStyle/>
            <a:p>
              <a:endParaRPr lang="ru-RU" sz="900">
                <a:latin typeface="Tahoma" panose="020B0604030504040204" pitchFamily="34" charset="0"/>
                <a:ea typeface="Tahoma" panose="020B0604030504040204" pitchFamily="34" charset="0"/>
                <a:cs typeface="Tahoma" panose="020B0604030504040204" pitchFamily="34" charset="0"/>
              </a:endParaRPr>
            </a:p>
          </p:txBody>
        </p:sp>
        <p:sp>
          <p:nvSpPr>
            <p:cNvPr id="17" name="Freeform 16">
              <a:extLst>
                <a:ext uri="{FF2B5EF4-FFF2-40B4-BE49-F238E27FC236}">
                  <a16:creationId xmlns:a16="http://schemas.microsoft.com/office/drawing/2014/main" id="{3E55C09D-CDE9-5742-A46A-0CDDA65C2292}"/>
                </a:ext>
              </a:extLst>
            </p:cNvPr>
            <p:cNvSpPr>
              <a:spLocks/>
            </p:cNvSpPr>
            <p:nvPr/>
          </p:nvSpPr>
          <p:spPr bwMode="auto">
            <a:xfrm>
              <a:off x="3116470" y="-3183920"/>
              <a:ext cx="1347788" cy="1333500"/>
            </a:xfrm>
            <a:custGeom>
              <a:avLst/>
              <a:gdLst>
                <a:gd name="T0" fmla="*/ 0 w 359"/>
                <a:gd name="T1" fmla="*/ 355 h 355"/>
                <a:gd name="T2" fmla="*/ 147 w 359"/>
                <a:gd name="T3" fmla="*/ 182 h 355"/>
                <a:gd name="T4" fmla="*/ 98 w 359"/>
                <a:gd name="T5" fmla="*/ 146 h 355"/>
                <a:gd name="T6" fmla="*/ 85 w 359"/>
                <a:gd name="T7" fmla="*/ 110 h 355"/>
                <a:gd name="T8" fmla="*/ 122 w 359"/>
                <a:gd name="T9" fmla="*/ 22 h 355"/>
                <a:gd name="T10" fmla="*/ 163 w 359"/>
                <a:gd name="T11" fmla="*/ 8 h 355"/>
                <a:gd name="T12" fmla="*/ 351 w 359"/>
                <a:gd name="T13" fmla="*/ 204 h 355"/>
                <a:gd name="T14" fmla="*/ 336 w 359"/>
                <a:gd name="T15" fmla="*/ 244 h 355"/>
                <a:gd name="T16" fmla="*/ 249 w 359"/>
                <a:gd name="T17" fmla="*/ 280 h 355"/>
                <a:gd name="T18" fmla="*/ 212 w 359"/>
                <a:gd name="T19" fmla="*/ 266 h 355"/>
                <a:gd name="T20" fmla="*/ 173 w 359"/>
                <a:gd name="T21" fmla="*/ 208 h 355"/>
                <a:gd name="T22" fmla="*/ 0 w 359"/>
                <a:gd name="T23" fmla="*/ 355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9" h="355">
                  <a:moveTo>
                    <a:pt x="0" y="355"/>
                  </a:moveTo>
                  <a:cubicBezTo>
                    <a:pt x="147" y="182"/>
                    <a:pt x="147" y="182"/>
                    <a:pt x="147" y="182"/>
                  </a:cubicBezTo>
                  <a:cubicBezTo>
                    <a:pt x="132" y="168"/>
                    <a:pt x="115" y="156"/>
                    <a:pt x="98" y="146"/>
                  </a:cubicBezTo>
                  <a:cubicBezTo>
                    <a:pt x="85" y="139"/>
                    <a:pt x="80" y="123"/>
                    <a:pt x="85" y="110"/>
                  </a:cubicBezTo>
                  <a:cubicBezTo>
                    <a:pt x="122" y="22"/>
                    <a:pt x="122" y="22"/>
                    <a:pt x="122" y="22"/>
                  </a:cubicBezTo>
                  <a:cubicBezTo>
                    <a:pt x="128" y="6"/>
                    <a:pt x="147" y="0"/>
                    <a:pt x="163" y="8"/>
                  </a:cubicBezTo>
                  <a:cubicBezTo>
                    <a:pt x="242" y="51"/>
                    <a:pt x="309" y="119"/>
                    <a:pt x="351" y="204"/>
                  </a:cubicBezTo>
                  <a:cubicBezTo>
                    <a:pt x="359" y="219"/>
                    <a:pt x="352" y="237"/>
                    <a:pt x="336" y="244"/>
                  </a:cubicBezTo>
                  <a:cubicBezTo>
                    <a:pt x="249" y="280"/>
                    <a:pt x="249" y="280"/>
                    <a:pt x="249" y="280"/>
                  </a:cubicBezTo>
                  <a:cubicBezTo>
                    <a:pt x="235" y="286"/>
                    <a:pt x="219" y="280"/>
                    <a:pt x="212" y="266"/>
                  </a:cubicBezTo>
                  <a:cubicBezTo>
                    <a:pt x="201" y="245"/>
                    <a:pt x="188" y="226"/>
                    <a:pt x="173" y="208"/>
                  </a:cubicBezTo>
                  <a:lnTo>
                    <a:pt x="0" y="355"/>
                  </a:lnTo>
                  <a:close/>
                </a:path>
              </a:pathLst>
            </a:custGeom>
            <a:solidFill>
              <a:schemeClr val="accent4"/>
            </a:solidFill>
            <a:ln>
              <a:noFill/>
            </a:ln>
          </p:spPr>
          <p:txBody>
            <a:bodyPr vert="horz" wrap="square" lIns="45714" tIns="22857" rIns="45714" bIns="22857" numCol="1" anchor="t" anchorCtr="0" compatLnSpc="1">
              <a:prstTxWarp prst="textNoShape">
                <a:avLst/>
              </a:prstTxWarp>
            </a:bodyPr>
            <a:lstStyle/>
            <a:p>
              <a:endParaRPr lang="ru-RU" sz="900">
                <a:latin typeface="Tahoma" panose="020B0604030504040204" pitchFamily="34" charset="0"/>
                <a:ea typeface="Tahoma" panose="020B0604030504040204" pitchFamily="34" charset="0"/>
                <a:cs typeface="Tahoma" panose="020B0604030504040204" pitchFamily="34" charset="0"/>
              </a:endParaRPr>
            </a:p>
          </p:txBody>
        </p:sp>
        <p:sp>
          <p:nvSpPr>
            <p:cNvPr id="18" name="Freeform 17">
              <a:extLst>
                <a:ext uri="{FF2B5EF4-FFF2-40B4-BE49-F238E27FC236}">
                  <a16:creationId xmlns:a16="http://schemas.microsoft.com/office/drawing/2014/main" id="{A425E4BD-221E-0E4A-A81F-4843F3D3DD9A}"/>
                </a:ext>
              </a:extLst>
            </p:cNvPr>
            <p:cNvSpPr>
              <a:spLocks/>
            </p:cNvSpPr>
            <p:nvPr/>
          </p:nvSpPr>
          <p:spPr bwMode="auto">
            <a:xfrm>
              <a:off x="2314783" y="-3393470"/>
              <a:ext cx="1208088" cy="1449388"/>
            </a:xfrm>
            <a:custGeom>
              <a:avLst/>
              <a:gdLst>
                <a:gd name="T0" fmla="*/ 24 w 322"/>
                <a:gd name="T1" fmla="*/ 28 h 386"/>
                <a:gd name="T2" fmla="*/ 299 w 322"/>
                <a:gd name="T3" fmla="*/ 30 h 386"/>
                <a:gd name="T4" fmla="*/ 316 w 322"/>
                <a:gd name="T5" fmla="*/ 69 h 386"/>
                <a:gd name="T6" fmla="*/ 280 w 322"/>
                <a:gd name="T7" fmla="*/ 156 h 386"/>
                <a:gd name="T8" fmla="*/ 244 w 322"/>
                <a:gd name="T9" fmla="*/ 173 h 386"/>
                <a:gd name="T10" fmla="*/ 176 w 322"/>
                <a:gd name="T11" fmla="*/ 161 h 386"/>
                <a:gd name="T12" fmla="*/ 157 w 322"/>
                <a:gd name="T13" fmla="*/ 386 h 386"/>
                <a:gd name="T14" fmla="*/ 139 w 322"/>
                <a:gd name="T15" fmla="*/ 161 h 386"/>
                <a:gd name="T16" fmla="*/ 77 w 322"/>
                <a:gd name="T17" fmla="*/ 171 h 386"/>
                <a:gd name="T18" fmla="*/ 42 w 322"/>
                <a:gd name="T19" fmla="*/ 154 h 386"/>
                <a:gd name="T20" fmla="*/ 6 w 322"/>
                <a:gd name="T21" fmla="*/ 67 h 386"/>
                <a:gd name="T22" fmla="*/ 24 w 322"/>
                <a:gd name="T23" fmla="*/ 2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2" h="386">
                  <a:moveTo>
                    <a:pt x="24" y="28"/>
                  </a:moveTo>
                  <a:cubicBezTo>
                    <a:pt x="116" y="0"/>
                    <a:pt x="212" y="2"/>
                    <a:pt x="299" y="30"/>
                  </a:cubicBezTo>
                  <a:cubicBezTo>
                    <a:pt x="314" y="36"/>
                    <a:pt x="322" y="53"/>
                    <a:pt x="316" y="69"/>
                  </a:cubicBezTo>
                  <a:cubicBezTo>
                    <a:pt x="280" y="156"/>
                    <a:pt x="280" y="156"/>
                    <a:pt x="280" y="156"/>
                  </a:cubicBezTo>
                  <a:cubicBezTo>
                    <a:pt x="274" y="170"/>
                    <a:pt x="259" y="177"/>
                    <a:pt x="244" y="173"/>
                  </a:cubicBezTo>
                  <a:cubicBezTo>
                    <a:pt x="222" y="166"/>
                    <a:pt x="199" y="162"/>
                    <a:pt x="176" y="161"/>
                  </a:cubicBezTo>
                  <a:cubicBezTo>
                    <a:pt x="157" y="386"/>
                    <a:pt x="157" y="386"/>
                    <a:pt x="157" y="386"/>
                  </a:cubicBezTo>
                  <a:cubicBezTo>
                    <a:pt x="139" y="161"/>
                    <a:pt x="139" y="161"/>
                    <a:pt x="139" y="161"/>
                  </a:cubicBezTo>
                  <a:cubicBezTo>
                    <a:pt x="118" y="162"/>
                    <a:pt x="97" y="165"/>
                    <a:pt x="77" y="171"/>
                  </a:cubicBezTo>
                  <a:cubicBezTo>
                    <a:pt x="63" y="175"/>
                    <a:pt x="48" y="168"/>
                    <a:pt x="42" y="154"/>
                  </a:cubicBezTo>
                  <a:cubicBezTo>
                    <a:pt x="6" y="67"/>
                    <a:pt x="6" y="67"/>
                    <a:pt x="6" y="67"/>
                  </a:cubicBezTo>
                  <a:cubicBezTo>
                    <a:pt x="0" y="51"/>
                    <a:pt x="8" y="33"/>
                    <a:pt x="24" y="28"/>
                  </a:cubicBezTo>
                  <a:close/>
                </a:path>
              </a:pathLst>
            </a:custGeom>
            <a:solidFill>
              <a:schemeClr val="accent3"/>
            </a:solidFill>
            <a:ln>
              <a:noFill/>
            </a:ln>
          </p:spPr>
          <p:txBody>
            <a:bodyPr vert="horz" wrap="square" lIns="45714" tIns="22857" rIns="45714" bIns="22857" numCol="1" anchor="t" anchorCtr="0" compatLnSpc="1">
              <a:prstTxWarp prst="textNoShape">
                <a:avLst/>
              </a:prstTxWarp>
            </a:bodyPr>
            <a:lstStyle/>
            <a:p>
              <a:endParaRPr lang="ru-RU" sz="900">
                <a:latin typeface="Tahoma" panose="020B0604030504040204" pitchFamily="34" charset="0"/>
                <a:ea typeface="Tahoma" panose="020B0604030504040204" pitchFamily="34" charset="0"/>
                <a:cs typeface="Tahoma" panose="020B0604030504040204" pitchFamily="34" charset="0"/>
              </a:endParaRPr>
            </a:p>
          </p:txBody>
        </p:sp>
      </p:grpSp>
      <p:sp>
        <p:nvSpPr>
          <p:cNvPr id="59" name="Текст 3">
            <a:extLst>
              <a:ext uri="{FF2B5EF4-FFF2-40B4-BE49-F238E27FC236}">
                <a16:creationId xmlns:a16="http://schemas.microsoft.com/office/drawing/2014/main" id="{DB19BA74-87A2-9E49-A9E6-3DDB8CF8DB76}"/>
              </a:ext>
            </a:extLst>
          </p:cNvPr>
          <p:cNvSpPr txBox="1">
            <a:spLocks/>
          </p:cNvSpPr>
          <p:nvPr/>
        </p:nvSpPr>
        <p:spPr>
          <a:xfrm>
            <a:off x="1390311" y="1873564"/>
            <a:ext cx="4145082" cy="16448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None/>
            </a:pPr>
            <a:r>
              <a:rPr lang="en-US" sz="2000" b="1" dirty="0">
                <a:ea typeface="Tahoma" panose="020B0604030504040204" pitchFamily="34" charset="0"/>
                <a:cs typeface="Tahoma" panose="020B0604030504040204" pitchFamily="34" charset="0"/>
              </a:rPr>
              <a:t>AI and Video Analytics</a:t>
            </a:r>
          </a:p>
          <a:p>
            <a:pPr>
              <a:lnSpc>
                <a:spcPct val="100000"/>
              </a:lnSpc>
              <a:spcBef>
                <a:spcPts val="600"/>
              </a:spcBef>
            </a:pPr>
            <a:r>
              <a:rPr lang="en-US" sz="1400" dirty="0">
                <a:ea typeface="Tahoma" panose="020B0604030504040204" pitchFamily="34" charset="0"/>
                <a:cs typeface="Tahoma" panose="020B0604030504040204" pitchFamily="34" charset="0"/>
              </a:rPr>
              <a:t>Captures vehicle license plate of lane violations</a:t>
            </a:r>
          </a:p>
        </p:txBody>
      </p:sp>
      <p:sp>
        <p:nvSpPr>
          <p:cNvPr id="69" name="TextBox 68">
            <a:extLst>
              <a:ext uri="{FF2B5EF4-FFF2-40B4-BE49-F238E27FC236}">
                <a16:creationId xmlns:a16="http://schemas.microsoft.com/office/drawing/2014/main" id="{F37D8F9A-817F-5749-9FAE-7103606A4219}"/>
              </a:ext>
            </a:extLst>
          </p:cNvPr>
          <p:cNvSpPr txBox="1"/>
          <p:nvPr/>
        </p:nvSpPr>
        <p:spPr>
          <a:xfrm>
            <a:off x="7986083" y="1303456"/>
            <a:ext cx="3677834" cy="1107996"/>
          </a:xfrm>
          <a:prstGeom prst="rect">
            <a:avLst/>
          </a:prstGeom>
          <a:noFill/>
        </p:spPr>
        <p:txBody>
          <a:bodyPr wrap="square" rtlCol="0">
            <a:spAutoFit/>
          </a:bodyPr>
          <a:lstStyle/>
          <a:p>
            <a:pPr lvl="0">
              <a:spcBef>
                <a:spcPts val="600"/>
              </a:spcBef>
            </a:pPr>
            <a:r>
              <a:rPr lang="en-US" sz="1400" b="1" dirty="0">
                <a:solidFill>
                  <a:srgbClr val="000000"/>
                </a:solidFill>
                <a:latin typeface="Tahoma" panose="020B0604030504040204" pitchFamily="34" charset="0"/>
                <a:ea typeface="Tahoma" panose="020B0604030504040204" pitchFamily="34" charset="0"/>
                <a:cs typeface="Tahoma" panose="020B0604030504040204" pitchFamily="34" charset="0"/>
              </a:rPr>
              <a:t>Reduce transit lane violations</a:t>
            </a:r>
          </a:p>
          <a:p>
            <a:pPr marL="285750" lvl="0" indent="-285750">
              <a:spcBef>
                <a:spcPts val="600"/>
              </a:spcBef>
              <a:buFont typeface="Arial" panose="020B0604020202020204" pitchFamily="34" charset="0"/>
              <a:buChar char="•"/>
            </a:pPr>
            <a:r>
              <a:rPr lang="en-US" sz="1400" dirty="0">
                <a:solidFill>
                  <a:srgbClr val="000000"/>
                </a:solidFill>
                <a:latin typeface="Helvetica Light" panose="020B0403020202020204" pitchFamily="34" charset="0"/>
                <a:ea typeface="Tahoma" panose="020B0604030504040204" pitchFamily="34" charset="0"/>
                <a:cs typeface="Tahoma" panose="020B0604030504040204" pitchFamily="34" charset="0"/>
              </a:rPr>
              <a:t>Custom-designed for transit applications</a:t>
            </a:r>
          </a:p>
          <a:p>
            <a:pPr marL="285750" lvl="0" indent="-285750">
              <a:spcBef>
                <a:spcPts val="600"/>
              </a:spcBef>
              <a:buFont typeface="Arial" panose="020B0604020202020204" pitchFamily="34" charset="0"/>
              <a:buChar char="•"/>
            </a:pPr>
            <a:r>
              <a:rPr lang="en-US" sz="1400" dirty="0">
                <a:solidFill>
                  <a:srgbClr val="000000"/>
                </a:solidFill>
                <a:latin typeface="Helvetica Light" panose="020B0403020202020204" pitchFamily="34" charset="0"/>
                <a:ea typeface="Tahoma" panose="020B0604030504040204" pitchFamily="34" charset="0"/>
                <a:cs typeface="Tahoma" panose="020B0604030504040204" pitchFamily="34" charset="0"/>
              </a:rPr>
              <a:t>Launched July 2021</a:t>
            </a:r>
          </a:p>
        </p:txBody>
      </p:sp>
      <p:sp>
        <p:nvSpPr>
          <p:cNvPr id="70" name="TextBox 69">
            <a:extLst>
              <a:ext uri="{FF2B5EF4-FFF2-40B4-BE49-F238E27FC236}">
                <a16:creationId xmlns:a16="http://schemas.microsoft.com/office/drawing/2014/main" id="{A26027DA-AA53-464D-98AD-FF76A5EC0963}"/>
              </a:ext>
            </a:extLst>
          </p:cNvPr>
          <p:cNvSpPr txBox="1"/>
          <p:nvPr/>
        </p:nvSpPr>
        <p:spPr>
          <a:xfrm>
            <a:off x="8260423" y="3049944"/>
            <a:ext cx="3677834" cy="1323439"/>
          </a:xfrm>
          <a:prstGeom prst="rect">
            <a:avLst/>
          </a:prstGeom>
          <a:noFill/>
        </p:spPr>
        <p:txBody>
          <a:bodyPr wrap="square" rtlCol="0">
            <a:spAutoFit/>
          </a:bodyPr>
          <a:lstStyle/>
          <a:p>
            <a:pPr lvl="0">
              <a:spcBef>
                <a:spcPts val="600"/>
              </a:spcBef>
            </a:pPr>
            <a:r>
              <a:rPr lang="en-US" sz="1400" b="1" dirty="0">
                <a:solidFill>
                  <a:srgbClr val="000000"/>
                </a:solidFill>
                <a:latin typeface="Helvetica" pitchFamily="2" charset="0"/>
                <a:ea typeface="Tahoma" panose="020B0604030504040204" pitchFamily="34" charset="0"/>
                <a:cs typeface="Tahoma" panose="020B0604030504040204" pitchFamily="34" charset="0"/>
              </a:rPr>
              <a:t>Large market opportunity</a:t>
            </a:r>
          </a:p>
          <a:p>
            <a:pPr marL="285750" lvl="0" indent="-285750">
              <a:spcBef>
                <a:spcPts val="600"/>
              </a:spcBef>
              <a:buFont typeface="Arial" panose="020B0604020202020204" pitchFamily="34" charset="0"/>
              <a:buChar char="•"/>
            </a:pPr>
            <a:r>
              <a:rPr lang="en-US" sz="1400" dirty="0">
                <a:solidFill>
                  <a:srgbClr val="000000"/>
                </a:solidFill>
                <a:latin typeface="Helvetica Light" panose="020B0403020202020204" pitchFamily="34" charset="0"/>
                <a:ea typeface="Tahoma" panose="020B0604030504040204" pitchFamily="34" charset="0"/>
                <a:cs typeface="Tahoma" panose="020B0604030504040204" pitchFamily="34" charset="0"/>
              </a:rPr>
              <a:t>Traffic congestion in cities is a concern, post-pandemic due to user preference toward ride-hailing vehicles vs. transit </a:t>
            </a:r>
          </a:p>
          <a:p>
            <a:pPr marL="285750" lvl="0" indent="-285750">
              <a:spcBef>
                <a:spcPts val="600"/>
              </a:spcBef>
              <a:buFont typeface="Arial" panose="020B0604020202020204" pitchFamily="34" charset="0"/>
              <a:buChar char="•"/>
            </a:pPr>
            <a:r>
              <a:rPr lang="en-US" sz="1400" dirty="0">
                <a:solidFill>
                  <a:srgbClr val="000000"/>
                </a:solidFill>
                <a:latin typeface="Helvetica Light" panose="020B0403020202020204" pitchFamily="34" charset="0"/>
                <a:ea typeface="Tahoma" panose="020B0604030504040204" pitchFamily="34" charset="0"/>
                <a:cs typeface="Tahoma" panose="020B0604030504040204" pitchFamily="34" charset="0"/>
              </a:rPr>
              <a:t>Currently conducting live transit trials</a:t>
            </a:r>
          </a:p>
        </p:txBody>
      </p:sp>
      <p:sp>
        <p:nvSpPr>
          <p:cNvPr id="71" name="TextBox 70">
            <a:extLst>
              <a:ext uri="{FF2B5EF4-FFF2-40B4-BE49-F238E27FC236}">
                <a16:creationId xmlns:a16="http://schemas.microsoft.com/office/drawing/2014/main" id="{6A5CB89C-D468-4B47-B202-89FB4316FBF5}"/>
              </a:ext>
            </a:extLst>
          </p:cNvPr>
          <p:cNvSpPr txBox="1"/>
          <p:nvPr/>
        </p:nvSpPr>
        <p:spPr>
          <a:xfrm>
            <a:off x="7900651" y="4844443"/>
            <a:ext cx="4163800" cy="1346522"/>
          </a:xfrm>
          <a:prstGeom prst="rect">
            <a:avLst/>
          </a:prstGeom>
          <a:noFill/>
        </p:spPr>
        <p:txBody>
          <a:bodyPr wrap="square" rtlCol="0">
            <a:spAutoFit/>
          </a:bodyPr>
          <a:lstStyle/>
          <a:p>
            <a:pPr lvl="0">
              <a:spcBef>
                <a:spcPts val="600"/>
              </a:spcBef>
            </a:pPr>
            <a:r>
              <a:rPr lang="en-US" sz="1400" b="1" dirty="0">
                <a:solidFill>
                  <a:srgbClr val="000000"/>
                </a:solidFill>
                <a:latin typeface="Helvetica" pitchFamily="2" charset="0"/>
                <a:ea typeface="Tahoma" panose="020B0604030504040204" pitchFamily="34" charset="0"/>
                <a:cs typeface="Tahoma" panose="020B0604030504040204" pitchFamily="34" charset="0"/>
              </a:rPr>
              <a:t>Includes specialized applications</a:t>
            </a:r>
          </a:p>
          <a:p>
            <a:pPr marL="171450" lvl="0" indent="-171450">
              <a:spcBef>
                <a:spcPts val="600"/>
              </a:spcBef>
              <a:buFont typeface="Arial" panose="020B0604020202020204" pitchFamily="34" charset="0"/>
              <a:buChar char="•"/>
            </a:pPr>
            <a:r>
              <a:rPr lang="en-US" sz="1050" dirty="0">
                <a:solidFill>
                  <a:srgbClr val="000000"/>
                </a:solidFill>
                <a:latin typeface="Helvetica Light" panose="020B0403020202020204" pitchFamily="34" charset="0"/>
                <a:ea typeface="Tahoma" panose="020B0604030504040204" pitchFamily="34" charset="0"/>
                <a:cs typeface="Tahoma" panose="020B0604030504040204" pitchFamily="34" charset="0"/>
              </a:rPr>
              <a:t>Vehicles partially obstructing the bus lane</a:t>
            </a:r>
          </a:p>
          <a:p>
            <a:pPr marL="171450" lvl="0" indent="-171450">
              <a:spcBef>
                <a:spcPts val="600"/>
              </a:spcBef>
              <a:buFont typeface="Arial" panose="020B0604020202020204" pitchFamily="34" charset="0"/>
              <a:buChar char="•"/>
            </a:pPr>
            <a:r>
              <a:rPr lang="en-US" sz="1050" dirty="0">
                <a:solidFill>
                  <a:srgbClr val="000000"/>
                </a:solidFill>
                <a:latin typeface="Helvetica Light" panose="020B0403020202020204" pitchFamily="34" charset="0"/>
                <a:ea typeface="Tahoma" panose="020B0604030504040204" pitchFamily="34" charset="0"/>
                <a:cs typeface="Tahoma" panose="020B0604030504040204" pitchFamily="34" charset="0"/>
              </a:rPr>
              <a:t>Vehicles in the bus lane that signal a legal right-hand turn, but illegally continue to drive straight</a:t>
            </a:r>
          </a:p>
          <a:p>
            <a:pPr marL="171450" lvl="0" indent="-171450">
              <a:spcBef>
                <a:spcPts val="600"/>
              </a:spcBef>
              <a:buFont typeface="Arial" panose="020B0604020202020204" pitchFamily="34" charset="0"/>
              <a:buChar char="•"/>
            </a:pPr>
            <a:r>
              <a:rPr lang="en-US" sz="1050" dirty="0">
                <a:solidFill>
                  <a:srgbClr val="000000"/>
                </a:solidFill>
                <a:latin typeface="Helvetica Light" panose="020B0403020202020204" pitchFamily="34" charset="0"/>
                <a:ea typeface="Tahoma" panose="020B0604030504040204" pitchFamily="34" charset="0"/>
                <a:cs typeface="Tahoma" panose="020B0604030504040204" pitchFamily="34" charset="0"/>
              </a:rPr>
              <a:t>Vehicles passing streetcars when passengers are boarding or deboarding</a:t>
            </a:r>
          </a:p>
        </p:txBody>
      </p:sp>
      <p:sp>
        <p:nvSpPr>
          <p:cNvPr id="72" name="Title 2">
            <a:extLst>
              <a:ext uri="{FF2B5EF4-FFF2-40B4-BE49-F238E27FC236}">
                <a16:creationId xmlns:a16="http://schemas.microsoft.com/office/drawing/2014/main" id="{E6BB052D-00B4-EB44-8CEF-662B95B53925}"/>
              </a:ext>
            </a:extLst>
          </p:cNvPr>
          <p:cNvSpPr txBox="1">
            <a:spLocks/>
          </p:cNvSpPr>
          <p:nvPr/>
        </p:nvSpPr>
        <p:spPr>
          <a:xfrm>
            <a:off x="1057984" y="405014"/>
            <a:ext cx="10078248" cy="1187994"/>
          </a:xfrm>
          <a:prstGeom prst="rect">
            <a:avLst/>
          </a:prstGeom>
        </p:spPr>
        <p:txBody>
          <a:bodyPr vert="horz" lIns="91440" tIns="45720" rIns="91440" bIns="45720" rtlCol="0" anchor="ctr">
            <a:noAutofit/>
          </a:bodyPr>
          <a:lstStyle>
            <a:lvl1pPr marL="0" marR="0" indent="0" algn="l" defTabSz="1219017" rtl="0" eaLnBrk="1" fontAlgn="auto" latinLnBrk="0" hangingPunct="1">
              <a:lnSpc>
                <a:spcPct val="100000"/>
              </a:lnSpc>
              <a:spcBef>
                <a:spcPct val="0"/>
              </a:spcBef>
              <a:spcAft>
                <a:spcPts val="0"/>
              </a:spcAft>
              <a:buClrTx/>
              <a:buSzTx/>
              <a:buFontTx/>
              <a:buNone/>
              <a:tabLst>
                <a:tab pos="1820498" algn="l"/>
              </a:tabLst>
              <a:defRPr lang="ru-RU" sz="3299" b="1" i="0" kern="1200" baseline="0" dirty="0">
                <a:solidFill>
                  <a:schemeClr val="tx2"/>
                </a:solidFill>
                <a:latin typeface="Roboto Black" charset="0"/>
                <a:ea typeface="Roboto Black" charset="0"/>
                <a:cs typeface="Roboto Black" charset="0"/>
              </a:defRPr>
            </a:lvl1pPr>
          </a:lstStyle>
          <a:p>
            <a:r>
              <a:rPr lang="pt-PT" dirty="0">
                <a:solidFill>
                  <a:schemeClr val="tx1"/>
                </a:solidFill>
                <a:latin typeface="Helvetica" pitchFamily="2" charset="0"/>
              </a:rPr>
              <a:t>AUTOMATED LANE ENFORCEMENT </a:t>
            </a:r>
            <a:br>
              <a:rPr lang="pt-PT" dirty="0">
                <a:solidFill>
                  <a:schemeClr val="tx1"/>
                </a:solidFill>
                <a:latin typeface="Helvetica" pitchFamily="2" charset="0"/>
              </a:rPr>
            </a:br>
            <a:r>
              <a:rPr lang="pt-PT" dirty="0">
                <a:solidFill>
                  <a:schemeClr val="tx1"/>
                </a:solidFill>
                <a:latin typeface="Helvetica" pitchFamily="2" charset="0"/>
              </a:rPr>
              <a:t>(ALE)</a:t>
            </a:r>
            <a:endParaRPr lang="en-US" dirty="0"/>
          </a:p>
        </p:txBody>
      </p:sp>
      <p:pic>
        <p:nvPicPr>
          <p:cNvPr id="78" name="Graphic 77" descr="Bar graph with upward trend with solid fill">
            <a:extLst>
              <a:ext uri="{FF2B5EF4-FFF2-40B4-BE49-F238E27FC236}">
                <a16:creationId xmlns:a16="http://schemas.microsoft.com/office/drawing/2014/main" id="{BB213CB9-E7A5-A74D-9CD6-8DAE90F11F1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42761" y="3436618"/>
            <a:ext cx="605451" cy="605451"/>
          </a:xfrm>
          <a:prstGeom prst="rect">
            <a:avLst/>
          </a:prstGeom>
        </p:spPr>
      </p:pic>
      <p:pic>
        <p:nvPicPr>
          <p:cNvPr id="80" name="Graphic 79" descr="Chevron arrows with solid fill">
            <a:extLst>
              <a:ext uri="{FF2B5EF4-FFF2-40B4-BE49-F238E27FC236}">
                <a16:creationId xmlns:a16="http://schemas.microsoft.com/office/drawing/2014/main" id="{82B6B4D3-D28D-9349-9BA1-4CE91782EFD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582241" y="1714699"/>
            <a:ext cx="620395" cy="620395"/>
          </a:xfrm>
          <a:prstGeom prst="rect">
            <a:avLst/>
          </a:prstGeom>
        </p:spPr>
      </p:pic>
      <p:pic>
        <p:nvPicPr>
          <p:cNvPr id="82" name="Graphic 81" descr="Single gear with solid fill">
            <a:extLst>
              <a:ext uri="{FF2B5EF4-FFF2-40B4-BE49-F238E27FC236}">
                <a16:creationId xmlns:a16="http://schemas.microsoft.com/office/drawing/2014/main" id="{4AAE63A3-A8D4-3A49-87D9-215163CC6F1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491046" y="5001569"/>
            <a:ext cx="720719" cy="720719"/>
          </a:xfrm>
          <a:prstGeom prst="rect">
            <a:avLst/>
          </a:prstGeom>
        </p:spPr>
      </p:pic>
    </p:spTree>
    <p:extLst>
      <p:ext uri="{BB962C8B-B14F-4D97-AF65-F5344CB8AC3E}">
        <p14:creationId xmlns:p14="http://schemas.microsoft.com/office/powerpoint/2010/main" val="3496188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06208A-EBB6-3D45-9045-B11969671153}"/>
              </a:ext>
            </a:extLst>
          </p:cNvPr>
          <p:cNvSpPr>
            <a:spLocks noGrp="1"/>
          </p:cNvSpPr>
          <p:nvPr>
            <p:ph type="title"/>
          </p:nvPr>
        </p:nvSpPr>
        <p:spPr/>
        <p:txBody>
          <a:bodyPr/>
          <a:lstStyle/>
          <a:p>
            <a:r>
              <a:rPr lang="pt-PT" dirty="0">
                <a:solidFill>
                  <a:schemeClr val="tx1"/>
                </a:solidFill>
                <a:latin typeface="Helvetica" pitchFamily="2" charset="0"/>
              </a:rPr>
              <a:t>“BLACK BOX” </a:t>
            </a:r>
            <a:br>
              <a:rPr lang="pt-PT" dirty="0">
                <a:solidFill>
                  <a:schemeClr val="tx1"/>
                </a:solidFill>
                <a:latin typeface="Helvetica" pitchFamily="2" charset="0"/>
              </a:rPr>
            </a:br>
            <a:r>
              <a:rPr lang="pt-PT" dirty="0">
                <a:solidFill>
                  <a:schemeClr val="tx1"/>
                </a:solidFill>
                <a:latin typeface="Helvetica" pitchFamily="2" charset="0"/>
              </a:rPr>
              <a:t>RECORDERS FOR TRAINS</a:t>
            </a:r>
            <a:endParaRPr lang="en-US" dirty="0">
              <a:solidFill>
                <a:schemeClr val="tx1"/>
              </a:solidFill>
            </a:endParaRPr>
          </a:p>
        </p:txBody>
      </p:sp>
      <p:sp>
        <p:nvSpPr>
          <p:cNvPr id="4" name="Slide Number Placeholder 3">
            <a:extLst>
              <a:ext uri="{FF2B5EF4-FFF2-40B4-BE49-F238E27FC236}">
                <a16:creationId xmlns:a16="http://schemas.microsoft.com/office/drawing/2014/main" id="{BEC323CF-EAED-9B4B-822F-026817D62958}"/>
              </a:ext>
            </a:extLst>
          </p:cNvPr>
          <p:cNvSpPr>
            <a:spLocks noGrp="1"/>
          </p:cNvSpPr>
          <p:nvPr>
            <p:ph type="sldNum" sz="quarter" idx="4"/>
          </p:nvPr>
        </p:nvSpPr>
        <p:spPr/>
        <p:txBody>
          <a:bodyPr/>
          <a:lstStyle/>
          <a:p>
            <a:fld id="{78B70B86-85C2-EF4D-AAB7-417F7A93D158}" type="slidenum">
              <a:rPr lang="en-US" smtClean="0"/>
              <a:pPr/>
              <a:t>15</a:t>
            </a:fld>
            <a:endParaRPr lang="en-US" dirty="0"/>
          </a:p>
        </p:txBody>
      </p:sp>
      <p:sp>
        <p:nvSpPr>
          <p:cNvPr id="7" name="Текст 2">
            <a:extLst>
              <a:ext uri="{FF2B5EF4-FFF2-40B4-BE49-F238E27FC236}">
                <a16:creationId xmlns:a16="http://schemas.microsoft.com/office/drawing/2014/main" id="{42496207-6683-EE4B-B92A-6BA06FFADFD1}"/>
              </a:ext>
            </a:extLst>
          </p:cNvPr>
          <p:cNvSpPr>
            <a:spLocks noGrp="1"/>
          </p:cNvSpPr>
          <p:nvPr>
            <p:ph type="body" sz="quarter" idx="14"/>
          </p:nvPr>
        </p:nvSpPr>
        <p:spPr>
          <a:xfrm>
            <a:off x="1034678" y="1795134"/>
            <a:ext cx="7343967" cy="2080677"/>
          </a:xfrm>
          <a:prstGeom prst="rect">
            <a:avLst/>
          </a:prstGeom>
        </p:spPr>
        <p:txBody>
          <a:bodyPr>
            <a:normAutofit/>
          </a:bodyPr>
          <a:lstStyle/>
          <a:p>
            <a:pPr marL="0" indent="0">
              <a:lnSpc>
                <a:spcPct val="100000"/>
              </a:lnSpc>
              <a:buNone/>
            </a:pPr>
            <a:r>
              <a:rPr lang="en-US" sz="1800" b="1" dirty="0">
                <a:solidFill>
                  <a:schemeClr val="tx1"/>
                </a:solidFill>
                <a:latin typeface="Helvetica" pitchFamily="2" charset="0"/>
              </a:rPr>
              <a:t>National Transportation Safety Board wants all rail transit vehicles equipped with inward and outward facing cameras</a:t>
            </a:r>
          </a:p>
          <a:p>
            <a:pPr>
              <a:lnSpc>
                <a:spcPct val="100000"/>
              </a:lnSpc>
              <a:spcBef>
                <a:spcPts val="600"/>
              </a:spcBef>
            </a:pPr>
            <a:r>
              <a:rPr lang="en-US" sz="1400" dirty="0">
                <a:solidFill>
                  <a:schemeClr val="tx1"/>
                </a:solidFill>
                <a:latin typeface="Helvetica" pitchFamily="2" charset="0"/>
              </a:rPr>
              <a:t>Digital video recorders to record minimum 12 hours of video, data, audio/voice and video</a:t>
            </a:r>
          </a:p>
          <a:p>
            <a:pPr>
              <a:lnSpc>
                <a:spcPct val="100000"/>
              </a:lnSpc>
              <a:spcBef>
                <a:spcPts val="600"/>
              </a:spcBef>
            </a:pPr>
            <a:r>
              <a:rPr lang="en-US" sz="1400" dirty="0">
                <a:solidFill>
                  <a:schemeClr val="tx1"/>
                </a:solidFill>
                <a:latin typeface="Helvetica" pitchFamily="2" charset="0"/>
              </a:rPr>
              <a:t>Identified them as being critical to improve operational safety and aiding in accident investigations</a:t>
            </a:r>
          </a:p>
          <a:p>
            <a:pPr>
              <a:lnSpc>
                <a:spcPct val="100000"/>
              </a:lnSpc>
              <a:spcBef>
                <a:spcPts val="600"/>
              </a:spcBef>
            </a:pPr>
            <a:r>
              <a:rPr lang="en-US" sz="1400" dirty="0">
                <a:solidFill>
                  <a:schemeClr val="tx1"/>
                </a:solidFill>
                <a:latin typeface="Helvetica" pitchFamily="2" charset="0"/>
              </a:rPr>
              <a:t>NTSB recommendation </a:t>
            </a:r>
            <a:r>
              <a:rPr lang="en-US" sz="1400" dirty="0">
                <a:solidFill>
                  <a:schemeClr val="tx1"/>
                </a:solidFill>
                <a:latin typeface="Helvetica" pitchFamily="2" charset="0"/>
                <a:hlinkClick r:id="rId2"/>
              </a:rPr>
              <a:t>here</a:t>
            </a:r>
            <a:endParaRPr lang="en-US" sz="1400" dirty="0">
              <a:solidFill>
                <a:schemeClr val="tx1"/>
              </a:solidFill>
              <a:latin typeface="Helvetica" pitchFamily="2" charset="0"/>
            </a:endParaRPr>
          </a:p>
        </p:txBody>
      </p:sp>
      <p:sp>
        <p:nvSpPr>
          <p:cNvPr id="10" name="Скругленный прямоугольник 8">
            <a:extLst>
              <a:ext uri="{FF2B5EF4-FFF2-40B4-BE49-F238E27FC236}">
                <a16:creationId xmlns:a16="http://schemas.microsoft.com/office/drawing/2014/main" id="{91201815-810F-D040-9903-0958572605D8}"/>
              </a:ext>
            </a:extLst>
          </p:cNvPr>
          <p:cNvSpPr/>
          <p:nvPr/>
        </p:nvSpPr>
        <p:spPr>
          <a:xfrm>
            <a:off x="1034678" y="3993796"/>
            <a:ext cx="418003" cy="41800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solidFill>
                  <a:schemeClr val="tx1"/>
                </a:solidFill>
                <a:latin typeface="Roboto Medium" panose="02000000000000000000" pitchFamily="2" charset="0"/>
                <a:ea typeface="Roboto Medium" panose="02000000000000000000" pitchFamily="2" charset="0"/>
                <a:cs typeface="Roboto Light" charset="0"/>
              </a:rPr>
              <a:t>1</a:t>
            </a:r>
          </a:p>
        </p:txBody>
      </p:sp>
      <p:sp>
        <p:nvSpPr>
          <p:cNvPr id="13" name="Скругленный прямоугольник 17">
            <a:extLst>
              <a:ext uri="{FF2B5EF4-FFF2-40B4-BE49-F238E27FC236}">
                <a16:creationId xmlns:a16="http://schemas.microsoft.com/office/drawing/2014/main" id="{D413DB03-A728-BB4E-84AB-E5FF17C2DF27}"/>
              </a:ext>
            </a:extLst>
          </p:cNvPr>
          <p:cNvSpPr/>
          <p:nvPr/>
        </p:nvSpPr>
        <p:spPr>
          <a:xfrm>
            <a:off x="5013663" y="3980734"/>
            <a:ext cx="418003" cy="418003"/>
          </a:xfrm>
          <a:prstGeom prst="roundRect">
            <a:avLst>
              <a:gd name="adj" fmla="val 0"/>
            </a:avLst>
          </a:prstGeom>
          <a:solidFill>
            <a:srgbClr val="FBD8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Roboto Medium" panose="02000000000000000000" pitchFamily="2" charset="0"/>
                <a:ea typeface="Roboto Medium" panose="02000000000000000000" pitchFamily="2" charset="0"/>
                <a:cs typeface="Roboto Light" charset="0"/>
              </a:rPr>
              <a:t>2</a:t>
            </a:r>
            <a:endParaRPr lang="ru-RU" sz="1200" dirty="0">
              <a:solidFill>
                <a:schemeClr val="tx1"/>
              </a:solidFill>
              <a:latin typeface="Roboto Medium" panose="02000000000000000000" pitchFamily="2" charset="0"/>
              <a:ea typeface="Roboto Medium" panose="02000000000000000000" pitchFamily="2" charset="0"/>
              <a:cs typeface="Roboto Light" charset="0"/>
            </a:endParaRPr>
          </a:p>
        </p:txBody>
      </p:sp>
      <p:sp>
        <p:nvSpPr>
          <p:cNvPr id="22" name="Текст 2">
            <a:extLst>
              <a:ext uri="{FF2B5EF4-FFF2-40B4-BE49-F238E27FC236}">
                <a16:creationId xmlns:a16="http://schemas.microsoft.com/office/drawing/2014/main" id="{9EA31B4C-E0A8-8A4D-A4B7-CE5737C38A25}"/>
              </a:ext>
            </a:extLst>
          </p:cNvPr>
          <p:cNvSpPr txBox="1">
            <a:spLocks/>
          </p:cNvSpPr>
          <p:nvPr/>
        </p:nvSpPr>
        <p:spPr>
          <a:xfrm>
            <a:off x="940252" y="4489893"/>
            <a:ext cx="4010749" cy="18359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100" b="0" i="0" kern="1200" baseline="0" dirty="0">
                <a:solidFill>
                  <a:schemeClr val="tx2"/>
                </a:solidFill>
                <a:latin typeface="Roboto Light" charset="0"/>
                <a:ea typeface="Roboto Light" charset="0"/>
                <a:cs typeface="Roboto Light"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CA" sz="1500" b="1" dirty="0">
                <a:solidFill>
                  <a:schemeClr val="tx1"/>
                </a:solidFill>
                <a:latin typeface="Helvetica" pitchFamily="2" charset="0"/>
              </a:rPr>
              <a:t>Significant market opportunity for Gatekeeper</a:t>
            </a:r>
          </a:p>
          <a:p>
            <a:pPr>
              <a:lnSpc>
                <a:spcPct val="100000"/>
              </a:lnSpc>
            </a:pPr>
            <a:r>
              <a:rPr lang="en-CA" sz="1400" dirty="0">
                <a:solidFill>
                  <a:schemeClr val="tx1"/>
                </a:solidFill>
                <a:latin typeface="Helvetica" pitchFamily="2" charset="0"/>
              </a:rPr>
              <a:t>“Black-box” for trains, transit and buses</a:t>
            </a:r>
          </a:p>
          <a:p>
            <a:pPr>
              <a:lnSpc>
                <a:spcPct val="100000"/>
              </a:lnSpc>
            </a:pPr>
            <a:r>
              <a:rPr lang="en-CA" sz="1400" dirty="0">
                <a:solidFill>
                  <a:schemeClr val="tx1"/>
                </a:solidFill>
                <a:latin typeface="Helvetica" pitchFamily="2" charset="0"/>
              </a:rPr>
              <a:t>Designed to meet EN50155 international standards for electronics on passenger trains</a:t>
            </a:r>
          </a:p>
        </p:txBody>
      </p:sp>
      <p:sp>
        <p:nvSpPr>
          <p:cNvPr id="24" name="Текст 2">
            <a:extLst>
              <a:ext uri="{FF2B5EF4-FFF2-40B4-BE49-F238E27FC236}">
                <a16:creationId xmlns:a16="http://schemas.microsoft.com/office/drawing/2014/main" id="{C9065E6C-A659-014F-A7A1-71D516BEF945}"/>
              </a:ext>
            </a:extLst>
          </p:cNvPr>
          <p:cNvSpPr txBox="1">
            <a:spLocks/>
          </p:cNvSpPr>
          <p:nvPr/>
        </p:nvSpPr>
        <p:spPr>
          <a:xfrm>
            <a:off x="4952917" y="4481432"/>
            <a:ext cx="4010749" cy="18359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100" b="0" i="0" kern="1200" baseline="0" dirty="0">
                <a:solidFill>
                  <a:schemeClr val="tx2"/>
                </a:solidFill>
                <a:latin typeface="Roboto Light" charset="0"/>
                <a:ea typeface="Roboto Light" charset="0"/>
                <a:cs typeface="Roboto Light"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CA" sz="1500" b="1" dirty="0">
                <a:solidFill>
                  <a:schemeClr val="tx1"/>
                </a:solidFill>
                <a:latin typeface="Helvetica" pitchFamily="2" charset="0"/>
              </a:rPr>
              <a:t>Gatekeeper – proven technology provider</a:t>
            </a:r>
          </a:p>
          <a:p>
            <a:pPr>
              <a:lnSpc>
                <a:spcPct val="100000"/>
              </a:lnSpc>
            </a:pPr>
            <a:r>
              <a:rPr lang="en-CA" sz="1400" dirty="0">
                <a:solidFill>
                  <a:schemeClr val="tx1"/>
                </a:solidFill>
                <a:latin typeface="Helvetica" pitchFamily="2" charset="0"/>
              </a:rPr>
              <a:t>Gatekeeper contracted by SEPTA to supply &amp; install DVRs on trains</a:t>
            </a:r>
          </a:p>
          <a:p>
            <a:pPr>
              <a:lnSpc>
                <a:spcPct val="100000"/>
              </a:lnSpc>
            </a:pPr>
            <a:r>
              <a:rPr lang="en-CA" sz="1400" dirty="0">
                <a:solidFill>
                  <a:schemeClr val="tx1"/>
                </a:solidFill>
                <a:latin typeface="Helvetica" pitchFamily="2" charset="0"/>
              </a:rPr>
              <a:t>$6.3 million contract, completed Oct 2020</a:t>
            </a:r>
          </a:p>
        </p:txBody>
      </p:sp>
      <p:pic>
        <p:nvPicPr>
          <p:cNvPr id="28" name="Picture 27">
            <a:extLst>
              <a:ext uri="{FF2B5EF4-FFF2-40B4-BE49-F238E27FC236}">
                <a16:creationId xmlns:a16="http://schemas.microsoft.com/office/drawing/2014/main" id="{6E92B5A2-6FCB-B44F-86B7-2D0E35F215E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rot="16200000">
            <a:off x="8155565" y="2456369"/>
            <a:ext cx="5329676" cy="2743197"/>
          </a:xfrm>
          <a:prstGeom prst="rect">
            <a:avLst/>
          </a:prstGeom>
        </p:spPr>
      </p:pic>
    </p:spTree>
    <p:extLst>
      <p:ext uri="{BB962C8B-B14F-4D97-AF65-F5344CB8AC3E}">
        <p14:creationId xmlns:p14="http://schemas.microsoft.com/office/powerpoint/2010/main" val="32372180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E90E3B-863C-8F4A-B328-A59E4BD7373E}"/>
              </a:ext>
            </a:extLst>
          </p:cNvPr>
          <p:cNvSpPr>
            <a:spLocks noGrp="1"/>
          </p:cNvSpPr>
          <p:nvPr>
            <p:ph type="title"/>
          </p:nvPr>
        </p:nvSpPr>
        <p:spPr/>
        <p:txBody>
          <a:bodyPr/>
          <a:lstStyle/>
          <a:p>
            <a:r>
              <a:rPr lang="pt-PT" dirty="0">
                <a:solidFill>
                  <a:schemeClr val="tx1"/>
                </a:solidFill>
                <a:latin typeface="Helvetica" pitchFamily="2" charset="0"/>
              </a:rPr>
              <a:t>INTELLIGENT TEMPERATURE </a:t>
            </a:r>
            <a:br>
              <a:rPr lang="pt-PT" dirty="0">
                <a:solidFill>
                  <a:schemeClr val="tx1"/>
                </a:solidFill>
                <a:latin typeface="Helvetica" pitchFamily="2" charset="0"/>
              </a:rPr>
            </a:br>
            <a:r>
              <a:rPr lang="pt-PT" dirty="0">
                <a:solidFill>
                  <a:schemeClr val="tx1"/>
                </a:solidFill>
                <a:latin typeface="Helvetica" pitchFamily="2" charset="0"/>
              </a:rPr>
              <a:t>SENSING SYSTEMS</a:t>
            </a:r>
            <a:endParaRPr lang="en-US" dirty="0">
              <a:solidFill>
                <a:schemeClr val="tx1"/>
              </a:solidFill>
            </a:endParaRPr>
          </a:p>
        </p:txBody>
      </p:sp>
      <p:sp>
        <p:nvSpPr>
          <p:cNvPr id="4" name="Slide Number Placeholder 3">
            <a:extLst>
              <a:ext uri="{FF2B5EF4-FFF2-40B4-BE49-F238E27FC236}">
                <a16:creationId xmlns:a16="http://schemas.microsoft.com/office/drawing/2014/main" id="{AB7973E8-035A-9148-B919-42B762F29368}"/>
              </a:ext>
            </a:extLst>
          </p:cNvPr>
          <p:cNvSpPr>
            <a:spLocks noGrp="1"/>
          </p:cNvSpPr>
          <p:nvPr>
            <p:ph type="sldNum" sz="quarter" idx="4"/>
          </p:nvPr>
        </p:nvSpPr>
        <p:spPr/>
        <p:txBody>
          <a:bodyPr/>
          <a:lstStyle/>
          <a:p>
            <a:fld id="{78B70B86-85C2-EF4D-AAB7-417F7A93D158}" type="slidenum">
              <a:rPr lang="en-US" smtClean="0"/>
              <a:pPr/>
              <a:t>16</a:t>
            </a:fld>
            <a:endParaRPr lang="en-US" dirty="0"/>
          </a:p>
        </p:txBody>
      </p:sp>
      <p:sp>
        <p:nvSpPr>
          <p:cNvPr id="5" name="Текст 2">
            <a:extLst>
              <a:ext uri="{FF2B5EF4-FFF2-40B4-BE49-F238E27FC236}">
                <a16:creationId xmlns:a16="http://schemas.microsoft.com/office/drawing/2014/main" id="{24202AA9-FFFE-604C-89BB-DD8C6A2205C1}"/>
              </a:ext>
            </a:extLst>
          </p:cNvPr>
          <p:cNvSpPr>
            <a:spLocks noGrp="1"/>
          </p:cNvSpPr>
          <p:nvPr>
            <p:ph type="body" sz="quarter" idx="14"/>
          </p:nvPr>
        </p:nvSpPr>
        <p:spPr>
          <a:xfrm>
            <a:off x="6559754" y="2082729"/>
            <a:ext cx="5455403" cy="2348886"/>
          </a:xfrm>
          <a:prstGeom prst="rect">
            <a:avLst/>
          </a:prstGeom>
        </p:spPr>
        <p:txBody>
          <a:bodyPr>
            <a:normAutofit/>
          </a:bodyPr>
          <a:lstStyle/>
          <a:p>
            <a:pPr marL="0" indent="0">
              <a:lnSpc>
                <a:spcPct val="120000"/>
              </a:lnSpc>
              <a:spcBef>
                <a:spcPts val="600"/>
              </a:spcBef>
              <a:buNone/>
            </a:pPr>
            <a:r>
              <a:rPr lang="en-US" sz="1600" b="1" dirty="0">
                <a:solidFill>
                  <a:schemeClr val="tx1"/>
                </a:solidFill>
                <a:latin typeface="Helvetica" pitchFamily="2" charset="0"/>
                <a:ea typeface="Roboto Medium" charset="0"/>
                <a:cs typeface="Roboto Medium" charset="0"/>
              </a:rPr>
              <a:t>Passenger health monitoring</a:t>
            </a:r>
          </a:p>
          <a:p>
            <a:pPr>
              <a:lnSpc>
                <a:spcPct val="100000"/>
              </a:lnSpc>
              <a:spcBef>
                <a:spcPts val="600"/>
              </a:spcBef>
            </a:pPr>
            <a:r>
              <a:rPr lang="en-US" sz="1400" dirty="0">
                <a:solidFill>
                  <a:schemeClr val="tx1">
                    <a:lumMod val="85000"/>
                    <a:lumOff val="15000"/>
                  </a:schemeClr>
                </a:solidFill>
                <a:latin typeface="Helvetica" pitchFamily="2" charset="0"/>
              </a:rPr>
              <a:t>Custom-designed for public transportation applications, which require high speed, high accuracy</a:t>
            </a:r>
          </a:p>
          <a:p>
            <a:pPr>
              <a:lnSpc>
                <a:spcPct val="100000"/>
              </a:lnSpc>
              <a:spcBef>
                <a:spcPts val="600"/>
              </a:spcBef>
            </a:pPr>
            <a:r>
              <a:rPr lang="en-US" sz="1400" dirty="0">
                <a:solidFill>
                  <a:schemeClr val="tx1">
                    <a:lumMod val="85000"/>
                    <a:lumOff val="15000"/>
                  </a:schemeClr>
                </a:solidFill>
                <a:latin typeface="Helvetica" pitchFamily="2" charset="0"/>
              </a:rPr>
              <a:t>Uses thermal cameras, artificial intelligence, and video analytics</a:t>
            </a:r>
          </a:p>
          <a:p>
            <a:pPr>
              <a:lnSpc>
                <a:spcPct val="100000"/>
              </a:lnSpc>
              <a:spcBef>
                <a:spcPts val="600"/>
              </a:spcBef>
            </a:pPr>
            <a:r>
              <a:rPr lang="en-US" sz="1400" dirty="0">
                <a:solidFill>
                  <a:schemeClr val="tx1">
                    <a:lumMod val="85000"/>
                    <a:lumOff val="15000"/>
                  </a:schemeClr>
                </a:solidFill>
                <a:latin typeface="Helvetica" pitchFamily="2" charset="0"/>
              </a:rPr>
              <a:t>Visual and audible alarms are triggered when temperature thresholds are exceeded</a:t>
            </a:r>
          </a:p>
          <a:p>
            <a:pPr marL="0" indent="0">
              <a:lnSpc>
                <a:spcPct val="150000"/>
              </a:lnSpc>
              <a:buNone/>
            </a:pPr>
            <a:endParaRPr lang="en-US" sz="1200" dirty="0">
              <a:solidFill>
                <a:schemeClr val="tx1">
                  <a:lumMod val="85000"/>
                  <a:lumOff val="15000"/>
                </a:schemeClr>
              </a:solidFill>
              <a:latin typeface="Helvetica" pitchFamily="2" charset="0"/>
            </a:endParaRPr>
          </a:p>
        </p:txBody>
      </p:sp>
      <p:sp>
        <p:nvSpPr>
          <p:cNvPr id="8" name="Скругленный прямоугольник 17">
            <a:extLst>
              <a:ext uri="{FF2B5EF4-FFF2-40B4-BE49-F238E27FC236}">
                <a16:creationId xmlns:a16="http://schemas.microsoft.com/office/drawing/2014/main" id="{136E59C6-0D68-0244-BDE9-51056EA248BA}"/>
              </a:ext>
            </a:extLst>
          </p:cNvPr>
          <p:cNvSpPr/>
          <p:nvPr/>
        </p:nvSpPr>
        <p:spPr>
          <a:xfrm>
            <a:off x="7411409" y="4128511"/>
            <a:ext cx="418003" cy="41800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solidFill>
                  <a:schemeClr val="tx1">
                    <a:lumMod val="85000"/>
                    <a:lumOff val="15000"/>
                  </a:schemeClr>
                </a:solidFill>
                <a:latin typeface="Roboto Medium" panose="02000000000000000000" pitchFamily="2" charset="0"/>
                <a:ea typeface="Roboto Medium" panose="02000000000000000000" pitchFamily="2" charset="0"/>
                <a:cs typeface="Roboto Light" charset="0"/>
              </a:rPr>
              <a:t>1</a:t>
            </a:r>
          </a:p>
        </p:txBody>
      </p:sp>
      <p:sp>
        <p:nvSpPr>
          <p:cNvPr id="11" name="Скругленный прямоугольник 29">
            <a:extLst>
              <a:ext uri="{FF2B5EF4-FFF2-40B4-BE49-F238E27FC236}">
                <a16:creationId xmlns:a16="http://schemas.microsoft.com/office/drawing/2014/main" id="{B1B64FFD-51F4-0A41-89CF-3787F4118498}"/>
              </a:ext>
            </a:extLst>
          </p:cNvPr>
          <p:cNvSpPr/>
          <p:nvPr/>
        </p:nvSpPr>
        <p:spPr>
          <a:xfrm>
            <a:off x="7411409" y="5757373"/>
            <a:ext cx="418003" cy="418003"/>
          </a:xfrm>
          <a:prstGeom prst="roundRect">
            <a:avLst>
              <a:gd name="adj" fmla="val 0"/>
            </a:avLst>
          </a:prstGeom>
          <a:solidFill>
            <a:srgbClr val="FBD8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lumMod val="85000"/>
                    <a:lumOff val="15000"/>
                  </a:schemeClr>
                </a:solidFill>
                <a:latin typeface="Roboto Medium" panose="02000000000000000000" pitchFamily="2" charset="0"/>
                <a:ea typeface="Roboto Medium" panose="02000000000000000000" pitchFamily="2" charset="0"/>
                <a:cs typeface="Roboto Light" charset="0"/>
              </a:rPr>
              <a:t>2</a:t>
            </a:r>
            <a:endParaRPr lang="ru-RU" sz="1200" dirty="0">
              <a:solidFill>
                <a:schemeClr val="tx1">
                  <a:lumMod val="85000"/>
                  <a:lumOff val="15000"/>
                </a:schemeClr>
              </a:solidFill>
              <a:latin typeface="Roboto Medium" panose="02000000000000000000" pitchFamily="2" charset="0"/>
              <a:ea typeface="Roboto Medium" panose="02000000000000000000" pitchFamily="2" charset="0"/>
              <a:cs typeface="Roboto Light" charset="0"/>
            </a:endParaRPr>
          </a:p>
        </p:txBody>
      </p:sp>
      <p:sp>
        <p:nvSpPr>
          <p:cNvPr id="16" name="Rectangle 15">
            <a:extLst>
              <a:ext uri="{FF2B5EF4-FFF2-40B4-BE49-F238E27FC236}">
                <a16:creationId xmlns:a16="http://schemas.microsoft.com/office/drawing/2014/main" id="{46BC21BE-1777-6B42-A047-13F7D891B0E5}"/>
              </a:ext>
            </a:extLst>
          </p:cNvPr>
          <p:cNvSpPr/>
          <p:nvPr/>
        </p:nvSpPr>
        <p:spPr>
          <a:xfrm>
            <a:off x="0" y="2122550"/>
            <a:ext cx="6304900" cy="4370257"/>
          </a:xfrm>
          <a:prstGeom prst="rect">
            <a:avLst/>
          </a:prstGeom>
          <a:blipFill dpi="0" rotWithShape="1">
            <a:blip r:embed="rId2"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4D33350C-FB7C-5F45-A5EB-BA6FF00C943F}"/>
              </a:ext>
            </a:extLst>
          </p:cNvPr>
          <p:cNvSpPr txBox="1"/>
          <p:nvPr/>
        </p:nvSpPr>
        <p:spPr>
          <a:xfrm>
            <a:off x="7728289" y="-1140674"/>
            <a:ext cx="184731" cy="230832"/>
          </a:xfrm>
          <a:prstGeom prst="rect">
            <a:avLst/>
          </a:prstGeom>
          <a:noFill/>
        </p:spPr>
        <p:txBody>
          <a:bodyPr wrap="none" rtlCol="0">
            <a:spAutoFit/>
          </a:bodyPr>
          <a:lstStyle/>
          <a:p>
            <a:endParaRPr lang="ru-RU" sz="900" dirty="0"/>
          </a:p>
        </p:txBody>
      </p:sp>
      <p:sp>
        <p:nvSpPr>
          <p:cNvPr id="17" name="Текст 2">
            <a:extLst>
              <a:ext uri="{FF2B5EF4-FFF2-40B4-BE49-F238E27FC236}">
                <a16:creationId xmlns:a16="http://schemas.microsoft.com/office/drawing/2014/main" id="{F3F7B34B-A83E-BB43-8582-A1133A8AD6A6}"/>
              </a:ext>
            </a:extLst>
          </p:cNvPr>
          <p:cNvSpPr txBox="1">
            <a:spLocks/>
          </p:cNvSpPr>
          <p:nvPr/>
        </p:nvSpPr>
        <p:spPr>
          <a:xfrm>
            <a:off x="8054912" y="4070109"/>
            <a:ext cx="4010749" cy="18359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100" b="0" i="0" kern="1200" baseline="0" dirty="0">
                <a:solidFill>
                  <a:schemeClr val="tx2"/>
                </a:solidFill>
                <a:latin typeface="Roboto Light" charset="0"/>
                <a:ea typeface="Roboto Light" charset="0"/>
                <a:cs typeface="Roboto Light"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None/>
            </a:pPr>
            <a:r>
              <a:rPr lang="en-CA" sz="1600" b="1" dirty="0">
                <a:solidFill>
                  <a:schemeClr val="tx1"/>
                </a:solidFill>
                <a:latin typeface="Helvetica" pitchFamily="2" charset="0"/>
              </a:rPr>
              <a:t>Facial recognition capabilities</a:t>
            </a:r>
          </a:p>
          <a:p>
            <a:pPr>
              <a:lnSpc>
                <a:spcPct val="100000"/>
              </a:lnSpc>
              <a:spcBef>
                <a:spcPts val="600"/>
              </a:spcBef>
            </a:pPr>
            <a:r>
              <a:rPr lang="en-CA" sz="1400" dirty="0">
                <a:solidFill>
                  <a:schemeClr val="tx1">
                    <a:lumMod val="85000"/>
                    <a:lumOff val="15000"/>
                  </a:schemeClr>
                </a:solidFill>
                <a:latin typeface="Helvetica" pitchFamily="2" charset="0"/>
              </a:rPr>
              <a:t>Prepares for future applications such as intelligent passenger routing, contact tracing, passenger counting, or payment verification</a:t>
            </a:r>
          </a:p>
          <a:p>
            <a:pPr>
              <a:lnSpc>
                <a:spcPct val="100000"/>
              </a:lnSpc>
              <a:spcBef>
                <a:spcPts val="600"/>
              </a:spcBef>
            </a:pPr>
            <a:r>
              <a:rPr lang="en-CA" sz="1400" dirty="0">
                <a:solidFill>
                  <a:schemeClr val="tx1">
                    <a:lumMod val="85000"/>
                    <a:lumOff val="15000"/>
                  </a:schemeClr>
                </a:solidFill>
                <a:latin typeface="Helvetica" pitchFamily="2" charset="0"/>
              </a:rPr>
              <a:t>Records facial images within 40 milliseconds, storage capacity of 50,000 images</a:t>
            </a:r>
          </a:p>
        </p:txBody>
      </p:sp>
      <p:sp>
        <p:nvSpPr>
          <p:cNvPr id="19" name="Текст 2">
            <a:extLst>
              <a:ext uri="{FF2B5EF4-FFF2-40B4-BE49-F238E27FC236}">
                <a16:creationId xmlns:a16="http://schemas.microsoft.com/office/drawing/2014/main" id="{DF5171F5-034D-6B4D-BB52-90E54145065A}"/>
              </a:ext>
            </a:extLst>
          </p:cNvPr>
          <p:cNvSpPr txBox="1">
            <a:spLocks/>
          </p:cNvSpPr>
          <p:nvPr/>
        </p:nvSpPr>
        <p:spPr>
          <a:xfrm>
            <a:off x="8165752" y="5757373"/>
            <a:ext cx="4010749" cy="18359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100" b="0" i="0" kern="1200" baseline="0" dirty="0">
                <a:solidFill>
                  <a:schemeClr val="tx2"/>
                </a:solidFill>
                <a:latin typeface="Roboto Light" charset="0"/>
                <a:ea typeface="Roboto Light" charset="0"/>
                <a:cs typeface="Roboto Light"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None/>
            </a:pPr>
            <a:r>
              <a:rPr lang="en-CA" sz="1600" b="1" dirty="0">
                <a:solidFill>
                  <a:schemeClr val="tx1"/>
                </a:solidFill>
                <a:latin typeface="Helvetica" pitchFamily="2" charset="0"/>
              </a:rPr>
              <a:t>Passenger Mask Detection</a:t>
            </a:r>
          </a:p>
        </p:txBody>
      </p:sp>
    </p:spTree>
    <p:extLst>
      <p:ext uri="{BB962C8B-B14F-4D97-AF65-F5344CB8AC3E}">
        <p14:creationId xmlns:p14="http://schemas.microsoft.com/office/powerpoint/2010/main" val="23483521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8">
            <a:extLst>
              <a:ext uri="{FF2B5EF4-FFF2-40B4-BE49-F238E27FC236}">
                <a16:creationId xmlns:a16="http://schemas.microsoft.com/office/drawing/2014/main" id="{D1CE14D3-DAB1-4C4F-8D2D-D0BC772600B6}"/>
              </a:ext>
            </a:extLst>
          </p:cNvPr>
          <p:cNvSpPr/>
          <p:nvPr/>
        </p:nvSpPr>
        <p:spPr>
          <a:xfrm>
            <a:off x="6941989" y="4406835"/>
            <a:ext cx="2690695" cy="2081091"/>
          </a:xfrm>
          <a:prstGeom prst="rect">
            <a:avLst/>
          </a:prstGeom>
          <a:blipFill dpi="0" rotWithShape="1">
            <a:blip r:embed="rId3" cstate="print">
              <a:extLst>
                <a:ext uri="{28A0092B-C50C-407E-A947-70E740481C1C}">
                  <a14:useLocalDpi xmlns:a14="http://schemas.microsoft.com/office/drawing/2010/main"/>
                </a:ext>
              </a:extLst>
            </a:blip>
            <a:srcRect/>
            <a:stretch>
              <a:fillRect/>
            </a:stretch>
          </a:blipFill>
          <a:ln>
            <a:noFill/>
          </a:ln>
          <a:effectLst>
            <a:outerShdw blurRad="1270000" dist="774700" dir="2700000" sx="98000" sy="98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a:p>
        </p:txBody>
      </p:sp>
      <p:sp>
        <p:nvSpPr>
          <p:cNvPr id="3" name="Title 2">
            <a:extLst>
              <a:ext uri="{FF2B5EF4-FFF2-40B4-BE49-F238E27FC236}">
                <a16:creationId xmlns:a16="http://schemas.microsoft.com/office/drawing/2014/main" id="{EDAA1805-9EF8-E54C-A955-D2054FC86A09}"/>
              </a:ext>
            </a:extLst>
          </p:cNvPr>
          <p:cNvSpPr>
            <a:spLocks noGrp="1"/>
          </p:cNvSpPr>
          <p:nvPr>
            <p:ph type="title"/>
          </p:nvPr>
        </p:nvSpPr>
        <p:spPr/>
        <p:txBody>
          <a:bodyPr/>
          <a:lstStyle/>
          <a:p>
            <a:r>
              <a:rPr lang="pt-PT" dirty="0">
                <a:solidFill>
                  <a:schemeClr val="tx1"/>
                </a:solidFill>
                <a:latin typeface="Helvetica" pitchFamily="2" charset="0"/>
              </a:rPr>
              <a:t>EXTERIOR </a:t>
            </a:r>
            <a:br>
              <a:rPr lang="pt-PT" dirty="0">
                <a:solidFill>
                  <a:schemeClr val="tx1"/>
                </a:solidFill>
                <a:latin typeface="Helvetica" pitchFamily="2" charset="0"/>
              </a:rPr>
            </a:br>
            <a:r>
              <a:rPr lang="pt-PT" dirty="0">
                <a:solidFill>
                  <a:schemeClr val="tx1"/>
                </a:solidFill>
                <a:latin typeface="Helvetica" pitchFamily="2" charset="0"/>
              </a:rPr>
              <a:t>VIDEO SOLUTIONS</a:t>
            </a:r>
            <a:endParaRPr lang="en-US" dirty="0">
              <a:solidFill>
                <a:schemeClr val="tx1"/>
              </a:solidFill>
            </a:endParaRPr>
          </a:p>
        </p:txBody>
      </p:sp>
      <p:sp>
        <p:nvSpPr>
          <p:cNvPr id="4" name="Slide Number Placeholder 3">
            <a:extLst>
              <a:ext uri="{FF2B5EF4-FFF2-40B4-BE49-F238E27FC236}">
                <a16:creationId xmlns:a16="http://schemas.microsoft.com/office/drawing/2014/main" id="{D45E6C84-D3D0-5645-9163-B1107238543C}"/>
              </a:ext>
            </a:extLst>
          </p:cNvPr>
          <p:cNvSpPr>
            <a:spLocks noGrp="1"/>
          </p:cNvSpPr>
          <p:nvPr>
            <p:ph type="sldNum" sz="quarter" idx="4"/>
          </p:nvPr>
        </p:nvSpPr>
        <p:spPr/>
        <p:txBody>
          <a:bodyPr/>
          <a:lstStyle/>
          <a:p>
            <a:fld id="{78B70B86-85C2-EF4D-AAB7-417F7A93D158}" type="slidenum">
              <a:rPr lang="en-US" smtClean="0"/>
              <a:pPr/>
              <a:t>17</a:t>
            </a:fld>
            <a:endParaRPr lang="en-US" dirty="0"/>
          </a:p>
        </p:txBody>
      </p:sp>
      <p:sp>
        <p:nvSpPr>
          <p:cNvPr id="5" name="Прямоугольник 9">
            <a:extLst>
              <a:ext uri="{FF2B5EF4-FFF2-40B4-BE49-F238E27FC236}">
                <a16:creationId xmlns:a16="http://schemas.microsoft.com/office/drawing/2014/main" id="{C72114C4-D838-0E4B-ADFB-F6425145A7E1}"/>
              </a:ext>
            </a:extLst>
          </p:cNvPr>
          <p:cNvSpPr/>
          <p:nvPr/>
        </p:nvSpPr>
        <p:spPr>
          <a:xfrm>
            <a:off x="9625064" y="4406835"/>
            <a:ext cx="2571396" cy="2081091"/>
          </a:xfrm>
          <a:prstGeom prst="rect">
            <a:avLst/>
          </a:prstGeom>
          <a:blipFill dpi="0" rotWithShape="1">
            <a:blip r:embed="rId4" cstate="print">
              <a:extLst>
                <a:ext uri="{28A0092B-C50C-407E-A947-70E740481C1C}">
                  <a14:useLocalDpi xmlns:a14="http://schemas.microsoft.com/office/drawing/2010/main"/>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a:p>
        </p:txBody>
      </p:sp>
      <p:sp>
        <p:nvSpPr>
          <p:cNvPr id="11" name="Content Placeholder 3">
            <a:extLst>
              <a:ext uri="{FF2B5EF4-FFF2-40B4-BE49-F238E27FC236}">
                <a16:creationId xmlns:a16="http://schemas.microsoft.com/office/drawing/2014/main" id="{5708419E-E0EE-924F-AF32-3D626A85B4B1}"/>
              </a:ext>
            </a:extLst>
          </p:cNvPr>
          <p:cNvSpPr txBox="1">
            <a:spLocks/>
          </p:cNvSpPr>
          <p:nvPr/>
        </p:nvSpPr>
        <p:spPr>
          <a:xfrm>
            <a:off x="626197" y="1907135"/>
            <a:ext cx="5469803" cy="4426799"/>
          </a:xfrm>
          <a:prstGeom prst="rect">
            <a:avLst/>
          </a:prstGeom>
        </p:spPr>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600"/>
              </a:spcBef>
              <a:buNone/>
            </a:pPr>
            <a:r>
              <a:rPr lang="en-US" b="1" dirty="0"/>
              <a:t>Safer transportation for passengers and drivers</a:t>
            </a:r>
          </a:p>
          <a:p>
            <a:pPr>
              <a:lnSpc>
                <a:spcPct val="120000"/>
              </a:lnSpc>
              <a:spcBef>
                <a:spcPts val="600"/>
              </a:spcBef>
            </a:pPr>
            <a:r>
              <a:rPr lang="en-US" sz="2000" dirty="0"/>
              <a:t>Protect drivers against lawsuits, false liability claims, violence, vandalism, road rage, and theft</a:t>
            </a:r>
          </a:p>
          <a:p>
            <a:pPr>
              <a:lnSpc>
                <a:spcPct val="120000"/>
              </a:lnSpc>
              <a:spcBef>
                <a:spcPts val="600"/>
              </a:spcBef>
            </a:pPr>
            <a:r>
              <a:rPr lang="en-US" sz="2000" dirty="0"/>
              <a:t>Eliminate blind posts with 360° surround vision</a:t>
            </a:r>
          </a:p>
          <a:p>
            <a:pPr>
              <a:lnSpc>
                <a:spcPct val="120000"/>
              </a:lnSpc>
              <a:spcBef>
                <a:spcPts val="600"/>
              </a:spcBef>
            </a:pPr>
            <a:r>
              <a:rPr lang="en-US" sz="2000" dirty="0"/>
              <a:t>Help in training new drivers, monitoring driver behavior, and coaching the driving habits of company drivers</a:t>
            </a:r>
          </a:p>
          <a:p>
            <a:pPr>
              <a:lnSpc>
                <a:spcPct val="120000"/>
              </a:lnSpc>
              <a:spcBef>
                <a:spcPts val="600"/>
              </a:spcBef>
            </a:pPr>
            <a:r>
              <a:rPr lang="en-US" sz="2000" dirty="0"/>
              <a:t>Driver performance monitoring (speed, swerving, braking)</a:t>
            </a:r>
          </a:p>
          <a:p>
            <a:pPr>
              <a:lnSpc>
                <a:spcPct val="120000"/>
              </a:lnSpc>
              <a:spcBef>
                <a:spcPts val="600"/>
              </a:spcBef>
            </a:pPr>
            <a:r>
              <a:rPr lang="en-US" sz="2000" dirty="0"/>
              <a:t>Cameras built to withstand extreme weather conditions</a:t>
            </a:r>
          </a:p>
          <a:p>
            <a:pPr marL="0" indent="0">
              <a:lnSpc>
                <a:spcPct val="120000"/>
              </a:lnSpc>
              <a:spcBef>
                <a:spcPts val="600"/>
              </a:spcBef>
              <a:buNone/>
            </a:pPr>
            <a:r>
              <a:rPr lang="en-US" b="1" dirty="0"/>
              <a:t>Allows fleet managers to: </a:t>
            </a:r>
          </a:p>
          <a:p>
            <a:pPr>
              <a:lnSpc>
                <a:spcPct val="120000"/>
              </a:lnSpc>
              <a:spcBef>
                <a:spcPts val="600"/>
              </a:spcBef>
            </a:pPr>
            <a:r>
              <a:rPr lang="en-US" sz="2000" dirty="0"/>
              <a:t>View live-streaming video to assess emergency situations,</a:t>
            </a:r>
          </a:p>
          <a:p>
            <a:pPr>
              <a:lnSpc>
                <a:spcPct val="120000"/>
              </a:lnSpc>
              <a:spcBef>
                <a:spcPts val="600"/>
              </a:spcBef>
            </a:pPr>
            <a:r>
              <a:rPr lang="en-US" sz="2000" dirty="0"/>
              <a:t>View historical data</a:t>
            </a:r>
          </a:p>
          <a:p>
            <a:pPr>
              <a:lnSpc>
                <a:spcPct val="120000"/>
              </a:lnSpc>
              <a:spcBef>
                <a:spcPts val="600"/>
              </a:spcBef>
            </a:pPr>
            <a:r>
              <a:rPr lang="en-US" sz="2000" dirty="0"/>
              <a:t>Systems are equipped with driver alert button which automatically uploads corresponding video &amp; alarm to monitoring center</a:t>
            </a:r>
          </a:p>
          <a:p>
            <a:pPr>
              <a:lnSpc>
                <a:spcPct val="120000"/>
              </a:lnSpc>
              <a:spcBef>
                <a:spcPts val="600"/>
              </a:spcBef>
            </a:pPr>
            <a:r>
              <a:rPr lang="en-US" sz="2000" dirty="0"/>
              <a:t>Video is synchronized with GPS location, improving incident response times</a:t>
            </a:r>
          </a:p>
          <a:p>
            <a:pPr marL="360000" lvl="1" indent="0">
              <a:buFont typeface="Arial" panose="020B0604020202020204" pitchFamily="34" charset="0"/>
              <a:buNone/>
            </a:pPr>
            <a:endParaRPr lang="en-US" dirty="0"/>
          </a:p>
          <a:p>
            <a:endParaRPr lang="en-CA" dirty="0"/>
          </a:p>
        </p:txBody>
      </p:sp>
      <p:pic>
        <p:nvPicPr>
          <p:cNvPr id="14" name="Picture 13">
            <a:extLst>
              <a:ext uri="{FF2B5EF4-FFF2-40B4-BE49-F238E27FC236}">
                <a16:creationId xmlns:a16="http://schemas.microsoft.com/office/drawing/2014/main" id="{01011A8C-6E4C-0E43-A925-FD5C1E651FE5}"/>
              </a:ext>
            </a:extLst>
          </p:cNvPr>
          <p:cNvPicPr>
            <a:picLocks noChangeAspect="1"/>
          </p:cNvPicPr>
          <p:nvPr/>
        </p:nvPicPr>
        <p:blipFill>
          <a:blip r:embed="rId5"/>
          <a:stretch>
            <a:fillRect/>
          </a:stretch>
        </p:blipFill>
        <p:spPr>
          <a:xfrm>
            <a:off x="6937528" y="1553385"/>
            <a:ext cx="5254471" cy="2856598"/>
          </a:xfrm>
          <a:prstGeom prst="rect">
            <a:avLst/>
          </a:prstGeom>
        </p:spPr>
      </p:pic>
    </p:spTree>
    <p:extLst>
      <p:ext uri="{BB962C8B-B14F-4D97-AF65-F5344CB8AC3E}">
        <p14:creationId xmlns:p14="http://schemas.microsoft.com/office/powerpoint/2010/main" val="3077048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06444011-549B-4D42-873B-901548CAF67C}"/>
              </a:ext>
            </a:extLst>
          </p:cNvPr>
          <p:cNvSpPr txBox="1"/>
          <p:nvPr/>
        </p:nvSpPr>
        <p:spPr>
          <a:xfrm>
            <a:off x="212151" y="2365726"/>
            <a:ext cx="3376882" cy="1282402"/>
          </a:xfrm>
          <a:prstGeom prst="rect">
            <a:avLst/>
          </a:prstGeom>
          <a:noFill/>
        </p:spPr>
        <p:txBody>
          <a:bodyPr wrap="square" rtlCol="0">
            <a:spAutoFit/>
          </a:bodyPr>
          <a:lstStyle/>
          <a:p>
            <a:pPr algn="r" defTabSz="1219079">
              <a:spcBef>
                <a:spcPts val="600"/>
              </a:spcBef>
            </a:pPr>
            <a:r>
              <a:rPr lang="en-US" sz="1600" b="1" dirty="0">
                <a:latin typeface="Helvetica" pitchFamily="2" charset="0"/>
                <a:ea typeface="Tahoma" panose="020B0604030504040204" pitchFamily="34" charset="0"/>
                <a:cs typeface="Tahoma" panose="020B0604030504040204" pitchFamily="34" charset="0"/>
              </a:rPr>
              <a:t>Intelligent transit planning</a:t>
            </a:r>
          </a:p>
          <a:p>
            <a:pPr marL="171450" indent="-171450" algn="r" defTabSz="1219079">
              <a:spcBef>
                <a:spcPts val="800"/>
              </a:spcBef>
              <a:buFont typeface="Arial" panose="020B0604020202020204" pitchFamily="34" charset="0"/>
              <a:buChar char="•"/>
            </a:pPr>
            <a:r>
              <a:rPr lang="en-CA" sz="1200" dirty="0">
                <a:latin typeface="Helvetica" pitchFamily="2" charset="0"/>
              </a:rPr>
              <a:t>Analytics is becoming increasingly important</a:t>
            </a:r>
          </a:p>
          <a:p>
            <a:pPr marL="171450" indent="-171450" algn="r" defTabSz="1219079">
              <a:spcBef>
                <a:spcPts val="800"/>
              </a:spcBef>
              <a:buFont typeface="Arial" panose="020B0604020202020204" pitchFamily="34" charset="0"/>
              <a:buChar char="•"/>
            </a:pPr>
            <a:r>
              <a:rPr lang="en-CA" sz="1200" dirty="0">
                <a:latin typeface="Helvetica" pitchFamily="2" charset="0"/>
              </a:rPr>
              <a:t>Collecting and analyzing data is essential for maximizing resources and improving services </a:t>
            </a:r>
          </a:p>
        </p:txBody>
      </p:sp>
      <p:sp>
        <p:nvSpPr>
          <p:cNvPr id="21" name="TextBox 20">
            <a:extLst>
              <a:ext uri="{FF2B5EF4-FFF2-40B4-BE49-F238E27FC236}">
                <a16:creationId xmlns:a16="http://schemas.microsoft.com/office/drawing/2014/main" id="{61B2A070-F693-744B-90F4-E9F11C652402}"/>
              </a:ext>
            </a:extLst>
          </p:cNvPr>
          <p:cNvSpPr txBox="1"/>
          <p:nvPr/>
        </p:nvSpPr>
        <p:spPr>
          <a:xfrm>
            <a:off x="220375" y="4054232"/>
            <a:ext cx="3376882" cy="2492990"/>
          </a:xfrm>
          <a:prstGeom prst="rect">
            <a:avLst/>
          </a:prstGeom>
          <a:noFill/>
        </p:spPr>
        <p:txBody>
          <a:bodyPr wrap="square" rtlCol="0">
            <a:spAutoFit/>
          </a:bodyPr>
          <a:lstStyle/>
          <a:p>
            <a:pPr algn="r" defTabSz="1219079">
              <a:spcBef>
                <a:spcPts val="600"/>
              </a:spcBef>
            </a:pPr>
            <a:r>
              <a:rPr lang="en-US" sz="1600" b="1" dirty="0">
                <a:latin typeface="Helvetica" pitchFamily="2" charset="0"/>
                <a:ea typeface="Tahoma" panose="020B0604030504040204" pitchFamily="34" charset="0"/>
                <a:cs typeface="Tahoma" panose="020B0604030504040204" pitchFamily="34" charset="0"/>
              </a:rPr>
              <a:t>Interconnecting passenger-transport vehicles </a:t>
            </a:r>
          </a:p>
          <a:p>
            <a:pPr marL="171450" indent="-171450" algn="r" defTabSz="1219079">
              <a:spcBef>
                <a:spcPts val="800"/>
              </a:spcBef>
              <a:buFont typeface="Arial" panose="020B0604020202020204" pitchFamily="34" charset="0"/>
              <a:buChar char="•"/>
            </a:pPr>
            <a:r>
              <a:rPr lang="en-CA" sz="1200" dirty="0">
                <a:latin typeface="Helvetica" pitchFamily="2" charset="0"/>
              </a:rPr>
              <a:t>Wirelessly connected on-board data collectors</a:t>
            </a:r>
          </a:p>
          <a:p>
            <a:pPr marL="171450" indent="-171450" algn="r" defTabSz="1219079">
              <a:spcBef>
                <a:spcPts val="800"/>
              </a:spcBef>
              <a:buFont typeface="Arial" panose="020B0604020202020204" pitchFamily="34" charset="0"/>
              <a:buChar char="•"/>
            </a:pPr>
            <a:r>
              <a:rPr lang="en-CA" sz="1200" dirty="0">
                <a:latin typeface="Helvetica" pitchFamily="2" charset="0"/>
              </a:rPr>
              <a:t>Intelligent routing</a:t>
            </a:r>
          </a:p>
          <a:p>
            <a:pPr marL="171450" indent="-171450" algn="r" defTabSz="1219079">
              <a:spcBef>
                <a:spcPts val="800"/>
              </a:spcBef>
              <a:buFont typeface="Arial" panose="020B0604020202020204" pitchFamily="34" charset="0"/>
              <a:buChar char="•"/>
            </a:pPr>
            <a:r>
              <a:rPr lang="en-CA" sz="1200" dirty="0">
                <a:latin typeface="Helvetica" pitchFamily="2" charset="0"/>
              </a:rPr>
              <a:t>Surveillance</a:t>
            </a:r>
          </a:p>
          <a:p>
            <a:pPr marL="171450" indent="-171450" algn="r" defTabSz="1219079">
              <a:spcBef>
                <a:spcPts val="800"/>
              </a:spcBef>
              <a:buFont typeface="Arial" panose="020B0604020202020204" pitchFamily="34" charset="0"/>
              <a:buChar char="•"/>
            </a:pPr>
            <a:r>
              <a:rPr lang="en-CA" sz="1200" dirty="0">
                <a:latin typeface="Helvetica" pitchFamily="2" charset="0"/>
              </a:rPr>
              <a:t>Improving traffic flow </a:t>
            </a:r>
          </a:p>
          <a:p>
            <a:pPr marL="171450" indent="-171450" algn="r" defTabSz="1219079">
              <a:spcBef>
                <a:spcPts val="800"/>
              </a:spcBef>
              <a:buFont typeface="Arial" panose="020B0604020202020204" pitchFamily="34" charset="0"/>
              <a:buChar char="•"/>
            </a:pPr>
            <a:r>
              <a:rPr lang="en-CA" sz="1200" dirty="0">
                <a:latin typeface="Helvetica" pitchFamily="2" charset="0"/>
              </a:rPr>
              <a:t>Efficient public transit</a:t>
            </a:r>
          </a:p>
          <a:p>
            <a:pPr marL="285750" indent="-285750" algn="r" defTabSz="1219079">
              <a:spcBef>
                <a:spcPts val="800"/>
              </a:spcBef>
              <a:buFont typeface="Arial" panose="020B0604020202020204" pitchFamily="34" charset="0"/>
              <a:buChar char="•"/>
            </a:pPr>
            <a:endParaRPr lang="en-CA" sz="1200" dirty="0">
              <a:latin typeface="Helvetica" pitchFamily="2" charset="0"/>
            </a:endParaRPr>
          </a:p>
        </p:txBody>
      </p:sp>
      <p:pic>
        <p:nvPicPr>
          <p:cNvPr id="28" name="Рисунок 7">
            <a:extLst>
              <a:ext uri="{FF2B5EF4-FFF2-40B4-BE49-F238E27FC236}">
                <a16:creationId xmlns:a16="http://schemas.microsoft.com/office/drawing/2014/main" id="{7CAA44A1-C011-BD4E-9789-CE46141A682A}"/>
              </a:ext>
            </a:extLst>
          </p:cNvPr>
          <p:cNvPicPr>
            <a:picLocks noChangeAspect="1"/>
          </p:cNvPicPr>
          <p:nvPr/>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t="24165" r="24304"/>
          <a:stretch/>
        </p:blipFill>
        <p:spPr>
          <a:xfrm>
            <a:off x="4467548" y="-11197"/>
            <a:ext cx="7711834" cy="4087011"/>
          </a:xfrm>
          <a:prstGeom prst="rect">
            <a:avLst/>
          </a:prstGeom>
        </p:spPr>
      </p:pic>
      <p:sp>
        <p:nvSpPr>
          <p:cNvPr id="2" name="TextBox 1">
            <a:extLst>
              <a:ext uri="{FF2B5EF4-FFF2-40B4-BE49-F238E27FC236}">
                <a16:creationId xmlns:a16="http://schemas.microsoft.com/office/drawing/2014/main" id="{A9C9C854-0F2B-D946-B9A3-F15AA71AF6CB}"/>
              </a:ext>
            </a:extLst>
          </p:cNvPr>
          <p:cNvSpPr txBox="1"/>
          <p:nvPr/>
        </p:nvSpPr>
        <p:spPr>
          <a:xfrm>
            <a:off x="8643221" y="2365726"/>
            <a:ext cx="3376882" cy="1384995"/>
          </a:xfrm>
          <a:prstGeom prst="rect">
            <a:avLst/>
          </a:prstGeom>
          <a:noFill/>
        </p:spPr>
        <p:txBody>
          <a:bodyPr wrap="square" rtlCol="0">
            <a:spAutoFit/>
          </a:bodyPr>
          <a:lstStyle/>
          <a:p>
            <a:pPr defTabSz="1219079">
              <a:spcBef>
                <a:spcPts val="600"/>
              </a:spcBef>
            </a:pPr>
            <a:r>
              <a:rPr lang="en-US" sz="1600" b="1" dirty="0">
                <a:latin typeface="Helvetica" pitchFamily="2" charset="0"/>
                <a:ea typeface="Tahoma" panose="020B0604030504040204" pitchFamily="34" charset="0"/>
                <a:cs typeface="Tahoma" panose="020B0604030504040204" pitchFamily="34" charset="0"/>
              </a:rPr>
              <a:t>Protecting passengers</a:t>
            </a:r>
          </a:p>
          <a:p>
            <a:pPr marL="171450" indent="-171450" defTabSz="1219079">
              <a:spcBef>
                <a:spcPts val="800"/>
              </a:spcBef>
              <a:buFont typeface="Arial" panose="020B0604020202020204" pitchFamily="34" charset="0"/>
              <a:buChar char="•"/>
            </a:pPr>
            <a:r>
              <a:rPr lang="en-CA" sz="1200" dirty="0">
                <a:latin typeface="Helvetica" pitchFamily="2" charset="0"/>
              </a:rPr>
              <a:t>Temperature checking, contact tracing</a:t>
            </a:r>
          </a:p>
          <a:p>
            <a:pPr marL="171450" indent="-171450" defTabSz="1219079">
              <a:spcBef>
                <a:spcPts val="800"/>
              </a:spcBef>
              <a:buFont typeface="Arial" panose="020B0604020202020204" pitchFamily="34" charset="0"/>
              <a:buChar char="•"/>
            </a:pPr>
            <a:r>
              <a:rPr lang="en-CA" sz="1200" dirty="0">
                <a:latin typeface="Helvetica" pitchFamily="2" charset="0"/>
              </a:rPr>
              <a:t>Video evidence, flagging abnormal passenger behavior</a:t>
            </a:r>
          </a:p>
          <a:p>
            <a:pPr marL="171450" indent="-171450" defTabSz="1219079">
              <a:spcBef>
                <a:spcPts val="800"/>
              </a:spcBef>
              <a:buFont typeface="Arial" panose="020B0604020202020204" pitchFamily="34" charset="0"/>
              <a:buChar char="•"/>
            </a:pPr>
            <a:r>
              <a:rPr lang="en-CA" sz="1200" dirty="0">
                <a:latin typeface="Helvetica" pitchFamily="2" charset="0"/>
              </a:rPr>
              <a:t>People counting, facial recognition</a:t>
            </a:r>
          </a:p>
        </p:txBody>
      </p:sp>
      <p:sp>
        <p:nvSpPr>
          <p:cNvPr id="3" name="Title 2">
            <a:extLst>
              <a:ext uri="{FF2B5EF4-FFF2-40B4-BE49-F238E27FC236}">
                <a16:creationId xmlns:a16="http://schemas.microsoft.com/office/drawing/2014/main" id="{1A09AE20-9ABD-284E-A625-39592D2CCF01}"/>
              </a:ext>
            </a:extLst>
          </p:cNvPr>
          <p:cNvSpPr>
            <a:spLocks noGrp="1"/>
          </p:cNvSpPr>
          <p:nvPr>
            <p:ph type="title"/>
          </p:nvPr>
        </p:nvSpPr>
        <p:spPr/>
        <p:txBody>
          <a:bodyPr/>
          <a:lstStyle/>
          <a:p>
            <a:r>
              <a:rPr lang="pt-PT" dirty="0">
                <a:solidFill>
                  <a:schemeClr val="tx1"/>
                </a:solidFill>
                <a:latin typeface="Helvetica" pitchFamily="2" charset="0"/>
              </a:rPr>
              <a:t>ENABLING SMART CITIES: </a:t>
            </a:r>
            <a:br>
              <a:rPr lang="pt-PT" dirty="0">
                <a:solidFill>
                  <a:schemeClr val="tx1"/>
                </a:solidFill>
                <a:latin typeface="Helvetica" pitchFamily="2" charset="0"/>
              </a:rPr>
            </a:br>
            <a:r>
              <a:rPr lang="pt-PT" dirty="0">
                <a:solidFill>
                  <a:schemeClr val="tx1"/>
                </a:solidFill>
                <a:latin typeface="Helvetica" pitchFamily="2" charset="0"/>
              </a:rPr>
              <a:t>AI &amp; ANALYTICS</a:t>
            </a:r>
            <a:endParaRPr lang="en-US" dirty="0">
              <a:solidFill>
                <a:schemeClr val="tx1"/>
              </a:solidFill>
            </a:endParaRPr>
          </a:p>
        </p:txBody>
      </p:sp>
      <p:sp>
        <p:nvSpPr>
          <p:cNvPr id="4" name="Slide Number Placeholder 3">
            <a:extLst>
              <a:ext uri="{FF2B5EF4-FFF2-40B4-BE49-F238E27FC236}">
                <a16:creationId xmlns:a16="http://schemas.microsoft.com/office/drawing/2014/main" id="{8D83FD3B-A79F-B945-B188-FD93FCAAAF04}"/>
              </a:ext>
            </a:extLst>
          </p:cNvPr>
          <p:cNvSpPr>
            <a:spLocks noGrp="1"/>
          </p:cNvSpPr>
          <p:nvPr>
            <p:ph type="sldNum" sz="quarter" idx="4"/>
          </p:nvPr>
        </p:nvSpPr>
        <p:spPr/>
        <p:txBody>
          <a:bodyPr/>
          <a:lstStyle/>
          <a:p>
            <a:fld id="{78B70B86-85C2-EF4D-AAB7-417F7A93D158}" type="slidenum">
              <a:rPr lang="en-US" smtClean="0"/>
              <a:pPr/>
              <a:t>18</a:t>
            </a:fld>
            <a:endParaRPr lang="en-US" dirty="0"/>
          </a:p>
        </p:txBody>
      </p:sp>
      <p:grpSp>
        <p:nvGrpSpPr>
          <p:cNvPr id="9" name="Группа 30">
            <a:extLst>
              <a:ext uri="{FF2B5EF4-FFF2-40B4-BE49-F238E27FC236}">
                <a16:creationId xmlns:a16="http://schemas.microsoft.com/office/drawing/2014/main" id="{0F973A7B-97BD-7E47-B2AA-E0B4C42682C2}"/>
              </a:ext>
            </a:extLst>
          </p:cNvPr>
          <p:cNvGrpSpPr/>
          <p:nvPr/>
        </p:nvGrpSpPr>
        <p:grpSpPr>
          <a:xfrm>
            <a:off x="3828189" y="2690979"/>
            <a:ext cx="4586401" cy="2442464"/>
            <a:chOff x="7872314" y="7054225"/>
            <a:chExt cx="9408413" cy="4441422"/>
          </a:xfrm>
        </p:grpSpPr>
        <p:grpSp>
          <p:nvGrpSpPr>
            <p:cNvPr id="10" name="Группа 31">
              <a:extLst>
                <a:ext uri="{FF2B5EF4-FFF2-40B4-BE49-F238E27FC236}">
                  <a16:creationId xmlns:a16="http://schemas.microsoft.com/office/drawing/2014/main" id="{F953FED3-417A-0E49-8C9A-33469719E5CE}"/>
                </a:ext>
              </a:extLst>
            </p:cNvPr>
            <p:cNvGrpSpPr/>
            <p:nvPr/>
          </p:nvGrpSpPr>
          <p:grpSpPr>
            <a:xfrm>
              <a:off x="7872314" y="7054225"/>
              <a:ext cx="9408413" cy="4441422"/>
              <a:chOff x="7872314" y="7054225"/>
              <a:chExt cx="9408413" cy="4441422"/>
            </a:xfrm>
          </p:grpSpPr>
          <p:cxnSp>
            <p:nvCxnSpPr>
              <p:cNvPr id="16" name="Прямая соединительная линия 38">
                <a:extLst>
                  <a:ext uri="{FF2B5EF4-FFF2-40B4-BE49-F238E27FC236}">
                    <a16:creationId xmlns:a16="http://schemas.microsoft.com/office/drawing/2014/main" id="{02426E98-A7E1-514C-9F30-B5A32DE849BD}"/>
                  </a:ext>
                </a:extLst>
              </p:cNvPr>
              <p:cNvCxnSpPr/>
              <p:nvPr/>
            </p:nvCxnSpPr>
            <p:spPr>
              <a:xfrm flipV="1">
                <a:off x="7872314" y="7054225"/>
                <a:ext cx="864096" cy="1"/>
              </a:xfrm>
              <a:prstGeom prst="line">
                <a:avLst/>
              </a:prstGeom>
              <a:solidFill>
                <a:schemeClr val="tx2">
                  <a:lumMod val="40000"/>
                  <a:lumOff val="60000"/>
                  <a:alpha val="36000"/>
                </a:schemeClr>
              </a:solidFill>
              <a:ln w="57150">
                <a:solidFill>
                  <a:srgbClr val="FBD80F"/>
                </a:solidFill>
                <a:prstDash val="sysDot"/>
                <a:headEnd type="oval" w="lg" len="lg"/>
                <a:tailEnd type="none"/>
              </a:ln>
            </p:spPr>
          </p:cxnSp>
          <p:cxnSp>
            <p:nvCxnSpPr>
              <p:cNvPr id="17" name="Прямая соединительная линия 39">
                <a:extLst>
                  <a:ext uri="{FF2B5EF4-FFF2-40B4-BE49-F238E27FC236}">
                    <a16:creationId xmlns:a16="http://schemas.microsoft.com/office/drawing/2014/main" id="{DF92A540-90E6-7A4B-88AC-BA3BA19BBC7B}"/>
                  </a:ext>
                </a:extLst>
              </p:cNvPr>
              <p:cNvCxnSpPr/>
              <p:nvPr/>
            </p:nvCxnSpPr>
            <p:spPr>
              <a:xfrm>
                <a:off x="8710226" y="7054225"/>
                <a:ext cx="7706405" cy="4440502"/>
              </a:xfrm>
              <a:prstGeom prst="line">
                <a:avLst/>
              </a:prstGeom>
              <a:solidFill>
                <a:schemeClr val="tx2">
                  <a:lumMod val="40000"/>
                  <a:lumOff val="60000"/>
                  <a:alpha val="36000"/>
                </a:schemeClr>
              </a:solidFill>
              <a:ln w="57150">
                <a:solidFill>
                  <a:srgbClr val="FBD80F"/>
                </a:solidFill>
                <a:prstDash val="sysDot"/>
              </a:ln>
            </p:spPr>
          </p:cxnSp>
          <p:cxnSp>
            <p:nvCxnSpPr>
              <p:cNvPr id="18" name="Прямая соединительная линия 40">
                <a:extLst>
                  <a:ext uri="{FF2B5EF4-FFF2-40B4-BE49-F238E27FC236}">
                    <a16:creationId xmlns:a16="http://schemas.microsoft.com/office/drawing/2014/main" id="{84DB2736-3D1D-694C-8E8C-A3903FC6D587}"/>
                  </a:ext>
                </a:extLst>
              </p:cNvPr>
              <p:cNvCxnSpPr/>
              <p:nvPr/>
            </p:nvCxnSpPr>
            <p:spPr>
              <a:xfrm flipV="1">
                <a:off x="16416631" y="11495646"/>
                <a:ext cx="864096" cy="1"/>
              </a:xfrm>
              <a:prstGeom prst="line">
                <a:avLst/>
              </a:prstGeom>
              <a:solidFill>
                <a:schemeClr val="tx2">
                  <a:lumMod val="40000"/>
                  <a:lumOff val="60000"/>
                  <a:alpha val="36000"/>
                </a:schemeClr>
              </a:solidFill>
              <a:ln w="57150">
                <a:solidFill>
                  <a:srgbClr val="FBD80F"/>
                </a:solidFill>
                <a:prstDash val="sysDot"/>
                <a:tailEnd type="oval" w="lg" len="lg"/>
              </a:ln>
            </p:spPr>
          </p:cxnSp>
        </p:grpSp>
        <p:grpSp>
          <p:nvGrpSpPr>
            <p:cNvPr id="11" name="Группа 32">
              <a:extLst>
                <a:ext uri="{FF2B5EF4-FFF2-40B4-BE49-F238E27FC236}">
                  <a16:creationId xmlns:a16="http://schemas.microsoft.com/office/drawing/2014/main" id="{EFFA85CF-C83C-0C4D-89F3-599ED0C6AD73}"/>
                </a:ext>
              </a:extLst>
            </p:cNvPr>
            <p:cNvGrpSpPr/>
            <p:nvPr/>
          </p:nvGrpSpPr>
          <p:grpSpPr>
            <a:xfrm flipH="1">
              <a:off x="7872314" y="7054225"/>
              <a:ext cx="9408413" cy="4441422"/>
              <a:chOff x="7872314" y="7054225"/>
              <a:chExt cx="9408413" cy="4441422"/>
            </a:xfrm>
          </p:grpSpPr>
          <p:cxnSp>
            <p:nvCxnSpPr>
              <p:cNvPr id="13" name="Прямая соединительная линия 34">
                <a:extLst>
                  <a:ext uri="{FF2B5EF4-FFF2-40B4-BE49-F238E27FC236}">
                    <a16:creationId xmlns:a16="http://schemas.microsoft.com/office/drawing/2014/main" id="{A6178D2F-0C3E-1048-9899-E2AD9CCBAA81}"/>
                  </a:ext>
                </a:extLst>
              </p:cNvPr>
              <p:cNvCxnSpPr/>
              <p:nvPr/>
            </p:nvCxnSpPr>
            <p:spPr>
              <a:xfrm flipV="1">
                <a:off x="7872314" y="7054225"/>
                <a:ext cx="864096" cy="1"/>
              </a:xfrm>
              <a:prstGeom prst="line">
                <a:avLst/>
              </a:prstGeom>
              <a:solidFill>
                <a:schemeClr val="tx2">
                  <a:lumMod val="40000"/>
                  <a:lumOff val="60000"/>
                  <a:alpha val="36000"/>
                </a:schemeClr>
              </a:solidFill>
              <a:ln w="57150">
                <a:solidFill>
                  <a:srgbClr val="FBD80F"/>
                </a:solidFill>
                <a:prstDash val="sysDot"/>
                <a:headEnd type="oval" w="lg" len="lg"/>
                <a:tailEnd type="none" w="lg" len="lg"/>
              </a:ln>
            </p:spPr>
          </p:cxnSp>
          <p:cxnSp>
            <p:nvCxnSpPr>
              <p:cNvPr id="14" name="Прямая соединительная линия 36">
                <a:extLst>
                  <a:ext uri="{FF2B5EF4-FFF2-40B4-BE49-F238E27FC236}">
                    <a16:creationId xmlns:a16="http://schemas.microsoft.com/office/drawing/2014/main" id="{190FA45B-B619-164B-856C-A2AA983A93A9}"/>
                  </a:ext>
                </a:extLst>
              </p:cNvPr>
              <p:cNvCxnSpPr/>
              <p:nvPr/>
            </p:nvCxnSpPr>
            <p:spPr>
              <a:xfrm>
                <a:off x="8710226" y="7054225"/>
                <a:ext cx="7706405" cy="4440502"/>
              </a:xfrm>
              <a:prstGeom prst="line">
                <a:avLst/>
              </a:prstGeom>
              <a:solidFill>
                <a:schemeClr val="tx2">
                  <a:lumMod val="40000"/>
                  <a:lumOff val="60000"/>
                  <a:alpha val="36000"/>
                </a:schemeClr>
              </a:solidFill>
              <a:ln w="57150">
                <a:solidFill>
                  <a:srgbClr val="FBD80F"/>
                </a:solidFill>
                <a:prstDash val="sysDot"/>
              </a:ln>
            </p:spPr>
          </p:cxnSp>
          <p:cxnSp>
            <p:nvCxnSpPr>
              <p:cNvPr id="15" name="Прямая соединительная линия 37">
                <a:extLst>
                  <a:ext uri="{FF2B5EF4-FFF2-40B4-BE49-F238E27FC236}">
                    <a16:creationId xmlns:a16="http://schemas.microsoft.com/office/drawing/2014/main" id="{758E00A1-35FA-5D4E-8629-432C2E57E0F0}"/>
                  </a:ext>
                </a:extLst>
              </p:cNvPr>
              <p:cNvCxnSpPr/>
              <p:nvPr/>
            </p:nvCxnSpPr>
            <p:spPr>
              <a:xfrm flipV="1">
                <a:off x="16416631" y="11495646"/>
                <a:ext cx="864096" cy="1"/>
              </a:xfrm>
              <a:prstGeom prst="line">
                <a:avLst/>
              </a:prstGeom>
              <a:solidFill>
                <a:schemeClr val="tx2">
                  <a:lumMod val="40000"/>
                  <a:lumOff val="60000"/>
                  <a:alpha val="36000"/>
                </a:schemeClr>
              </a:solidFill>
              <a:ln w="57150">
                <a:solidFill>
                  <a:srgbClr val="FBD80F"/>
                </a:solidFill>
                <a:prstDash val="sysDot"/>
                <a:headEnd type="none" w="lg" len="lg"/>
                <a:tailEnd type="oval" w="lg" len="lg"/>
              </a:ln>
            </p:spPr>
          </p:cxnSp>
        </p:grpSp>
      </p:grpSp>
      <p:sp>
        <p:nvSpPr>
          <p:cNvPr id="23" name="Текст 2">
            <a:extLst>
              <a:ext uri="{FF2B5EF4-FFF2-40B4-BE49-F238E27FC236}">
                <a16:creationId xmlns:a16="http://schemas.microsoft.com/office/drawing/2014/main" id="{AD62BAB4-A58D-3546-AF32-B078F4FD4B7C}"/>
              </a:ext>
            </a:extLst>
          </p:cNvPr>
          <p:cNvSpPr txBox="1">
            <a:spLocks/>
          </p:cNvSpPr>
          <p:nvPr/>
        </p:nvSpPr>
        <p:spPr>
          <a:xfrm>
            <a:off x="2490310" y="5086012"/>
            <a:ext cx="3392738" cy="1078705"/>
          </a:xfrm>
          <a:prstGeom prst="rect">
            <a:avLst/>
          </a:prstGeom>
        </p:spPr>
        <p:txBody>
          <a:bodyPr/>
          <a:lstStyle>
            <a:lvl1pPr marL="914446" indent="-914446" algn="l" defTabSz="2438522" rtl="0" eaLnBrk="1" latinLnBrk="0" hangingPunct="1">
              <a:spcBef>
                <a:spcPct val="20000"/>
              </a:spcBef>
              <a:buFont typeface="Arial" panose="020B0604020202020204" pitchFamily="34" charset="0"/>
              <a:buChar char="•"/>
              <a:defRPr lang="en-US" sz="2100" b="0" i="0" kern="1200" baseline="0" dirty="0">
                <a:solidFill>
                  <a:schemeClr val="tx2">
                    <a:lumMod val="75000"/>
                    <a:lumOff val="25000"/>
                  </a:schemeClr>
                </a:solidFill>
                <a:latin typeface="Roboto Light" charset="0"/>
                <a:ea typeface="Roboto Light" charset="0"/>
                <a:cs typeface="Roboto Light" charset="0"/>
              </a:defRPr>
            </a:lvl1pPr>
            <a:lvl2pPr marL="1981299" indent="-762038" algn="l" defTabSz="2438522" rtl="0" eaLnBrk="1" latinLnBrk="0" hangingPunct="1">
              <a:spcBef>
                <a:spcPct val="20000"/>
              </a:spcBef>
              <a:buFont typeface="Arial" panose="020B0604020202020204" pitchFamily="34" charset="0"/>
              <a:buChar char="–"/>
              <a:defRPr sz="7500" kern="1200">
                <a:solidFill>
                  <a:schemeClr val="tx1"/>
                </a:solidFill>
                <a:latin typeface="+mn-lt"/>
                <a:ea typeface="+mn-ea"/>
                <a:cs typeface="+mn-cs"/>
              </a:defRPr>
            </a:lvl2pPr>
            <a:lvl3pPr marL="3048152" indent="-609630" algn="l" defTabSz="2438522" rtl="0" eaLnBrk="1" latinLnBrk="0" hangingPunct="1">
              <a:spcBef>
                <a:spcPct val="20000"/>
              </a:spcBef>
              <a:buFont typeface="Arial" panose="020B0604020202020204" pitchFamily="34" charset="0"/>
              <a:buChar char="•"/>
              <a:defRPr sz="6400" kern="1200">
                <a:solidFill>
                  <a:schemeClr val="tx1"/>
                </a:solidFill>
                <a:latin typeface="+mn-lt"/>
                <a:ea typeface="+mn-ea"/>
                <a:cs typeface="+mn-cs"/>
              </a:defRPr>
            </a:lvl3pPr>
            <a:lvl4pPr marL="4267413" indent="-609630" algn="l" defTabSz="243852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4pPr>
            <a:lvl5pPr marL="5486674" indent="-609630" algn="l" defTabSz="243852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5pPr>
            <a:lvl6pPr marL="6705935" indent="-609630" algn="l" defTabSz="243852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6pPr>
            <a:lvl7pPr marL="7925196" indent="-609630" algn="l" defTabSz="243852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7pPr>
            <a:lvl8pPr marL="9144457" indent="-609630" algn="l" defTabSz="243852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8pPr>
            <a:lvl9pPr marL="10363718" indent="-609630" algn="l" defTabSz="243852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9pPr>
          </a:lstStyle>
          <a:p>
            <a:pPr marL="0" indent="0" algn="r" defTabSz="1219079">
              <a:lnSpc>
                <a:spcPct val="150000"/>
              </a:lnSpc>
              <a:buNone/>
            </a:pPr>
            <a:endParaRPr lang="en-US" sz="1200" dirty="0">
              <a:solidFill>
                <a:schemeClr val="tx1">
                  <a:lumMod val="85000"/>
                  <a:lumOff val="15000"/>
                </a:schemeClr>
              </a:solidFill>
              <a:latin typeface="Helvetica" pitchFamily="2" charset="0"/>
              <a:ea typeface="Tahoma" panose="020B0604030504040204" pitchFamily="34" charset="0"/>
              <a:cs typeface="Tahoma" panose="020B0604030504040204" pitchFamily="34" charset="0"/>
            </a:endParaRPr>
          </a:p>
        </p:txBody>
      </p:sp>
      <p:sp>
        <p:nvSpPr>
          <p:cNvPr id="25" name="Полилиния 47">
            <a:extLst>
              <a:ext uri="{FF2B5EF4-FFF2-40B4-BE49-F238E27FC236}">
                <a16:creationId xmlns:a16="http://schemas.microsoft.com/office/drawing/2014/main" id="{4A3EC231-341C-4549-9E8B-E2239AEA97FD}"/>
              </a:ext>
            </a:extLst>
          </p:cNvPr>
          <p:cNvSpPr/>
          <p:nvPr/>
        </p:nvSpPr>
        <p:spPr>
          <a:xfrm>
            <a:off x="4462422" y="2392032"/>
            <a:ext cx="3040357" cy="3040358"/>
          </a:xfrm>
          <a:custGeom>
            <a:avLst/>
            <a:gdLst>
              <a:gd name="connsiteX0" fmla="*/ 1888069 w 3776136"/>
              <a:gd name="connsiteY0" fmla="*/ 0 h 3776137"/>
              <a:gd name="connsiteX1" fmla="*/ 2436749 w 3776136"/>
              <a:gd name="connsiteY1" fmla="*/ 227270 h 3776137"/>
              <a:gd name="connsiteX2" fmla="*/ 3548867 w 3776136"/>
              <a:gd name="connsiteY2" fmla="*/ 1339389 h 3776137"/>
              <a:gd name="connsiteX3" fmla="*/ 3548867 w 3776136"/>
              <a:gd name="connsiteY3" fmla="*/ 2436748 h 3776137"/>
              <a:gd name="connsiteX4" fmla="*/ 2436749 w 3776136"/>
              <a:gd name="connsiteY4" fmla="*/ 3548867 h 3776137"/>
              <a:gd name="connsiteX5" fmla="*/ 1339389 w 3776136"/>
              <a:gd name="connsiteY5" fmla="*/ 3548867 h 3776137"/>
              <a:gd name="connsiteX6" fmla="*/ 227271 w 3776136"/>
              <a:gd name="connsiteY6" fmla="*/ 2436748 h 3776137"/>
              <a:gd name="connsiteX7" fmla="*/ 227271 w 3776136"/>
              <a:gd name="connsiteY7" fmla="*/ 1339389 h 3776137"/>
              <a:gd name="connsiteX8" fmla="*/ 1339389 w 3776136"/>
              <a:gd name="connsiteY8" fmla="*/ 227270 h 3776137"/>
              <a:gd name="connsiteX9" fmla="*/ 1888069 w 3776136"/>
              <a:gd name="connsiteY9" fmla="*/ 0 h 3776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76136" h="3776137">
                <a:moveTo>
                  <a:pt x="1888069" y="0"/>
                </a:moveTo>
                <a:cubicBezTo>
                  <a:pt x="2086653" y="0"/>
                  <a:pt x="2285235" y="75757"/>
                  <a:pt x="2436749" y="227270"/>
                </a:cubicBezTo>
                <a:lnTo>
                  <a:pt x="3548867" y="1339389"/>
                </a:lnTo>
                <a:cubicBezTo>
                  <a:pt x="3851893" y="1642416"/>
                  <a:pt x="3851893" y="2133721"/>
                  <a:pt x="3548867" y="2436748"/>
                </a:cubicBezTo>
                <a:lnTo>
                  <a:pt x="2436749" y="3548867"/>
                </a:lnTo>
                <a:cubicBezTo>
                  <a:pt x="2133721" y="3851894"/>
                  <a:pt x="1642417" y="3851894"/>
                  <a:pt x="1339389" y="3548867"/>
                </a:cubicBezTo>
                <a:lnTo>
                  <a:pt x="227271" y="2436748"/>
                </a:lnTo>
                <a:cubicBezTo>
                  <a:pt x="-75757" y="2133721"/>
                  <a:pt x="-75757" y="1642416"/>
                  <a:pt x="227271" y="1339389"/>
                </a:cubicBezTo>
                <a:lnTo>
                  <a:pt x="1339389" y="227270"/>
                </a:lnTo>
                <a:cubicBezTo>
                  <a:pt x="1490903" y="75757"/>
                  <a:pt x="1689487" y="0"/>
                  <a:pt x="1888069" y="0"/>
                </a:cubicBezTo>
                <a:close/>
              </a:path>
            </a:pathLst>
          </a:custGeom>
          <a:blipFill dpi="0" rotWithShape="1">
            <a:blip r:embed="rId4" cstate="print">
              <a:extLst>
                <a:ext uri="{28A0092B-C50C-407E-A947-70E740481C1C}">
                  <a14:useLocalDpi xmlns:a14="http://schemas.microsoft.com/office/drawing/2010/main"/>
                </a:ext>
              </a:extLst>
            </a:blip>
            <a:srcRect/>
            <a:stretch>
              <a:fillRect/>
            </a:stretch>
          </a:blip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ct val="20000"/>
              </a:spcBef>
            </a:pPr>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0" name="TextBox 19">
            <a:extLst>
              <a:ext uri="{FF2B5EF4-FFF2-40B4-BE49-F238E27FC236}">
                <a16:creationId xmlns:a16="http://schemas.microsoft.com/office/drawing/2014/main" id="{DB317CDE-8E96-6848-BD3C-B89662F07B13}"/>
              </a:ext>
            </a:extLst>
          </p:cNvPr>
          <p:cNvSpPr txBox="1"/>
          <p:nvPr/>
        </p:nvSpPr>
        <p:spPr>
          <a:xfrm>
            <a:off x="8594743" y="4053822"/>
            <a:ext cx="3376882" cy="2021066"/>
          </a:xfrm>
          <a:prstGeom prst="rect">
            <a:avLst/>
          </a:prstGeom>
          <a:noFill/>
        </p:spPr>
        <p:txBody>
          <a:bodyPr wrap="square" rtlCol="0">
            <a:spAutoFit/>
          </a:bodyPr>
          <a:lstStyle/>
          <a:p>
            <a:pPr defTabSz="1219079">
              <a:spcBef>
                <a:spcPts val="600"/>
              </a:spcBef>
            </a:pPr>
            <a:r>
              <a:rPr lang="en-US" sz="1600" b="1" dirty="0">
                <a:latin typeface="Helvetica" pitchFamily="2" charset="0"/>
                <a:ea typeface="Tahoma" panose="020B0604030504040204" pitchFamily="34" charset="0"/>
                <a:cs typeface="Tahoma" panose="020B0604030504040204" pitchFamily="34" charset="0"/>
              </a:rPr>
              <a:t>Safer, smarter communities</a:t>
            </a:r>
          </a:p>
          <a:p>
            <a:pPr marL="171450" indent="-171450" defTabSz="1219079">
              <a:spcBef>
                <a:spcPts val="800"/>
              </a:spcBef>
              <a:buFont typeface="Arial" panose="020B0604020202020204" pitchFamily="34" charset="0"/>
              <a:buChar char="•"/>
            </a:pPr>
            <a:r>
              <a:rPr lang="en-CA" sz="1200" dirty="0">
                <a:latin typeface="Helvetica" pitchFamily="2" charset="0"/>
              </a:rPr>
              <a:t>Transportation solutions for public transit and schools is complex, and each community has their own needs and challenges</a:t>
            </a:r>
          </a:p>
          <a:p>
            <a:pPr marL="171450" indent="-171450" defTabSz="1219079">
              <a:spcBef>
                <a:spcPts val="800"/>
              </a:spcBef>
              <a:buFont typeface="Arial" panose="020B0604020202020204" pitchFamily="34" charset="0"/>
              <a:buChar char="•"/>
            </a:pPr>
            <a:r>
              <a:rPr lang="en-CA" sz="1200" dirty="0">
                <a:latin typeface="Helvetica" pitchFamily="2" charset="0"/>
              </a:rPr>
              <a:t>Gatekeeper’s AI &amp; video analytics solutions helps communities plan and improve services with data-driven decisions specific to their needs</a:t>
            </a:r>
          </a:p>
        </p:txBody>
      </p:sp>
    </p:spTree>
    <p:extLst>
      <p:ext uri="{BB962C8B-B14F-4D97-AF65-F5344CB8AC3E}">
        <p14:creationId xmlns:p14="http://schemas.microsoft.com/office/powerpoint/2010/main" val="33084790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27CBD3-6D76-2E46-B9E9-531EFF26282F}"/>
              </a:ext>
            </a:extLst>
          </p:cNvPr>
          <p:cNvSpPr>
            <a:spLocks noGrp="1"/>
          </p:cNvSpPr>
          <p:nvPr>
            <p:ph type="title"/>
          </p:nvPr>
        </p:nvSpPr>
        <p:spPr/>
        <p:txBody>
          <a:bodyPr/>
          <a:lstStyle/>
          <a:p>
            <a:r>
              <a:rPr lang="pt-PT" dirty="0">
                <a:solidFill>
                  <a:schemeClr val="tx1"/>
                </a:solidFill>
                <a:latin typeface="Helvetica" pitchFamily="2" charset="0"/>
              </a:rPr>
              <a:t>FINANCIAL </a:t>
            </a:r>
            <a:br>
              <a:rPr lang="pt-PT" dirty="0">
                <a:solidFill>
                  <a:schemeClr val="tx1"/>
                </a:solidFill>
                <a:latin typeface="Helvetica" pitchFamily="2" charset="0"/>
              </a:rPr>
            </a:br>
            <a:r>
              <a:rPr lang="pt-PT" dirty="0">
                <a:solidFill>
                  <a:schemeClr val="tx1"/>
                </a:solidFill>
                <a:latin typeface="Helvetica" pitchFamily="2" charset="0"/>
              </a:rPr>
              <a:t>INFORMATION</a:t>
            </a:r>
            <a:endParaRPr lang="en-US" dirty="0">
              <a:solidFill>
                <a:schemeClr val="tx1"/>
              </a:solidFill>
            </a:endParaRPr>
          </a:p>
        </p:txBody>
      </p:sp>
      <p:sp>
        <p:nvSpPr>
          <p:cNvPr id="4" name="Slide Number Placeholder 3">
            <a:extLst>
              <a:ext uri="{FF2B5EF4-FFF2-40B4-BE49-F238E27FC236}">
                <a16:creationId xmlns:a16="http://schemas.microsoft.com/office/drawing/2014/main" id="{C3E0C7D3-A9FE-5D44-833E-8448931E0A24}"/>
              </a:ext>
            </a:extLst>
          </p:cNvPr>
          <p:cNvSpPr>
            <a:spLocks noGrp="1"/>
          </p:cNvSpPr>
          <p:nvPr>
            <p:ph type="sldNum" sz="quarter" idx="4"/>
          </p:nvPr>
        </p:nvSpPr>
        <p:spPr/>
        <p:txBody>
          <a:bodyPr/>
          <a:lstStyle/>
          <a:p>
            <a:fld id="{78B70B86-85C2-EF4D-AAB7-417F7A93D158}" type="slidenum">
              <a:rPr lang="en-US" smtClean="0"/>
              <a:pPr/>
              <a:t>19</a:t>
            </a:fld>
            <a:endParaRPr lang="en-US" dirty="0"/>
          </a:p>
        </p:txBody>
      </p:sp>
      <p:graphicFrame>
        <p:nvGraphicFramePr>
          <p:cNvPr id="7" name="Content Placeholder 10">
            <a:extLst>
              <a:ext uri="{FF2B5EF4-FFF2-40B4-BE49-F238E27FC236}">
                <a16:creationId xmlns:a16="http://schemas.microsoft.com/office/drawing/2014/main" id="{E4184E49-9897-844E-90F6-62216A768437}"/>
              </a:ext>
            </a:extLst>
          </p:cNvPr>
          <p:cNvGraphicFramePr>
            <a:graphicFrameLocks/>
          </p:cNvGraphicFramePr>
          <p:nvPr/>
        </p:nvGraphicFramePr>
        <p:xfrm>
          <a:off x="682606" y="1815126"/>
          <a:ext cx="4555701" cy="3394686"/>
        </p:xfrm>
        <a:graphic>
          <a:graphicData uri="http://schemas.openxmlformats.org/drawingml/2006/table">
            <a:tbl>
              <a:tblPr bandRow="1">
                <a:tableStyleId>{6E25E649-3F16-4E02-A733-19D2CDBF48F0}</a:tableStyleId>
              </a:tblPr>
              <a:tblGrid>
                <a:gridCol w="2742134">
                  <a:extLst>
                    <a:ext uri="{9D8B030D-6E8A-4147-A177-3AD203B41FA5}">
                      <a16:colId xmlns:a16="http://schemas.microsoft.com/office/drawing/2014/main" val="20000"/>
                    </a:ext>
                  </a:extLst>
                </a:gridCol>
                <a:gridCol w="1813567">
                  <a:extLst>
                    <a:ext uri="{9D8B030D-6E8A-4147-A177-3AD203B41FA5}">
                      <a16:colId xmlns:a16="http://schemas.microsoft.com/office/drawing/2014/main" val="20001"/>
                    </a:ext>
                  </a:extLst>
                </a:gridCol>
              </a:tblGrid>
              <a:tr h="335169">
                <a:tc>
                  <a:txBody>
                    <a:bodyPr/>
                    <a:lstStyle/>
                    <a:p>
                      <a:r>
                        <a:rPr lang="en-US" sz="1400" kern="1200" dirty="0">
                          <a:latin typeface="Helvetica" pitchFamily="2" charset="0"/>
                          <a:cs typeface="Poppins" panose="00000500000000000000" pitchFamily="2" charset="0"/>
                        </a:rPr>
                        <a:t>Shares Outstanding </a:t>
                      </a:r>
                      <a:endParaRPr lang="en-US" sz="1400" kern="1200" dirty="0">
                        <a:solidFill>
                          <a:schemeClr val="tx1"/>
                        </a:solidFill>
                        <a:latin typeface="Helvetica" pitchFamily="2" charset="0"/>
                        <a:ea typeface="Tahoma" panose="020B0604030504040204" pitchFamily="34" charset="0"/>
                        <a:cs typeface="Poppins" panose="00000500000000000000" pitchFamily="2" charset="0"/>
                      </a:endParaRPr>
                    </a:p>
                  </a:txBody>
                  <a:tcPr marL="274178" marR="274178" marT="45696" marB="45696" anchor="ctr"/>
                </a:tc>
                <a:tc>
                  <a:txBody>
                    <a:bodyPr/>
                    <a:lstStyle/>
                    <a:p>
                      <a:pPr algn="r"/>
                      <a:r>
                        <a:rPr lang="en-US" sz="1400" dirty="0">
                          <a:latin typeface="Helvetica" pitchFamily="2" charset="0"/>
                          <a:cs typeface="Poppins" panose="00000500000000000000" pitchFamily="2" charset="0"/>
                        </a:rPr>
                        <a:t> 91.4 M </a:t>
                      </a:r>
                      <a:endParaRPr lang="en-US" sz="1400" dirty="0">
                        <a:solidFill>
                          <a:schemeClr val="tx1"/>
                        </a:solidFill>
                        <a:latin typeface="Helvetica" pitchFamily="2" charset="0"/>
                        <a:ea typeface="Tahoma" panose="020B0604030504040204" pitchFamily="34" charset="0"/>
                        <a:cs typeface="Poppins" panose="00000500000000000000" pitchFamily="2" charset="0"/>
                      </a:endParaRPr>
                    </a:p>
                  </a:txBody>
                  <a:tcPr marL="274178" marR="274178" marT="45696" marB="45696" anchor="ctr"/>
                </a:tc>
                <a:extLst>
                  <a:ext uri="{0D108BD9-81ED-4DB2-BD59-A6C34878D82A}">
                    <a16:rowId xmlns:a16="http://schemas.microsoft.com/office/drawing/2014/main" val="10000"/>
                  </a:ext>
                </a:extLst>
              </a:tr>
              <a:tr h="335169">
                <a:tc>
                  <a:txBody>
                    <a:bodyPr/>
                    <a:lstStyle/>
                    <a:p>
                      <a:r>
                        <a:rPr lang="en-US" sz="1400" kern="1200" dirty="0">
                          <a:latin typeface="Helvetica" pitchFamily="2" charset="0"/>
                          <a:cs typeface="Poppins" panose="00000500000000000000" pitchFamily="2" charset="0"/>
                        </a:rPr>
                        <a:t>Stock</a:t>
                      </a:r>
                      <a:r>
                        <a:rPr lang="en-US" sz="1400" baseline="0" dirty="0">
                          <a:latin typeface="Helvetica" pitchFamily="2" charset="0"/>
                          <a:cs typeface="Poppins" panose="00000500000000000000" pitchFamily="2" charset="0"/>
                        </a:rPr>
                        <a:t> </a:t>
                      </a:r>
                      <a:r>
                        <a:rPr lang="en-US" sz="1400" kern="1200" dirty="0">
                          <a:latin typeface="Helvetica" pitchFamily="2" charset="0"/>
                          <a:cs typeface="Poppins" panose="00000500000000000000" pitchFamily="2" charset="0"/>
                        </a:rPr>
                        <a:t>Options </a:t>
                      </a:r>
                    </a:p>
                  </a:txBody>
                  <a:tcPr marL="274178" marR="274178" marT="45696" marB="45696" anchor="ctr"/>
                </a:tc>
                <a:tc>
                  <a:txBody>
                    <a:bodyPr/>
                    <a:lstStyle/>
                    <a:p>
                      <a:pPr algn="r"/>
                      <a:r>
                        <a:rPr lang="en-US" sz="1400" dirty="0">
                          <a:latin typeface="Helvetica" pitchFamily="2" charset="0"/>
                          <a:cs typeface="Poppins" panose="00000500000000000000" pitchFamily="2" charset="0"/>
                        </a:rPr>
                        <a:t>   7.9 M</a:t>
                      </a:r>
                      <a:endParaRPr lang="en-US" sz="1400" dirty="0">
                        <a:solidFill>
                          <a:schemeClr val="tx1"/>
                        </a:solidFill>
                        <a:latin typeface="Helvetica" pitchFamily="2" charset="0"/>
                        <a:ea typeface="Tahoma" panose="020B0604030504040204" pitchFamily="34" charset="0"/>
                        <a:cs typeface="Poppins" panose="00000500000000000000" pitchFamily="2" charset="0"/>
                      </a:endParaRPr>
                    </a:p>
                  </a:txBody>
                  <a:tcPr marL="274178" marR="274178" marT="45696" marB="45696" anchor="ctr"/>
                </a:tc>
                <a:extLst>
                  <a:ext uri="{0D108BD9-81ED-4DB2-BD59-A6C34878D82A}">
                    <a16:rowId xmlns:a16="http://schemas.microsoft.com/office/drawing/2014/main" val="10002"/>
                  </a:ext>
                </a:extLst>
              </a:tr>
              <a:tr h="335169">
                <a:tc>
                  <a:txBody>
                    <a:bodyPr/>
                    <a:lstStyle/>
                    <a:p>
                      <a:r>
                        <a:rPr lang="en-US" sz="1400" kern="1200" dirty="0">
                          <a:latin typeface="Helvetica" pitchFamily="2" charset="0"/>
                          <a:cs typeface="Poppins" panose="00000500000000000000" pitchFamily="2" charset="0"/>
                        </a:rPr>
                        <a:t>Fully</a:t>
                      </a:r>
                      <a:r>
                        <a:rPr lang="en-US" sz="1400" dirty="0">
                          <a:latin typeface="Helvetica" pitchFamily="2" charset="0"/>
                          <a:cs typeface="Poppins" panose="00000500000000000000" pitchFamily="2" charset="0"/>
                        </a:rPr>
                        <a:t> </a:t>
                      </a:r>
                      <a:r>
                        <a:rPr lang="en-US" sz="1400" kern="1200" dirty="0">
                          <a:latin typeface="Helvetica" pitchFamily="2" charset="0"/>
                          <a:cs typeface="Poppins" panose="00000500000000000000" pitchFamily="2" charset="0"/>
                        </a:rPr>
                        <a:t>Diluted Shares</a:t>
                      </a:r>
                      <a:endParaRPr lang="en-US" sz="1400" kern="1200" dirty="0">
                        <a:solidFill>
                          <a:schemeClr val="tx1"/>
                        </a:solidFill>
                        <a:latin typeface="Helvetica" pitchFamily="2" charset="0"/>
                        <a:ea typeface="Tahoma" panose="020B0604030504040204" pitchFamily="34" charset="0"/>
                        <a:cs typeface="Poppins" panose="00000500000000000000" pitchFamily="2" charset="0"/>
                      </a:endParaRPr>
                    </a:p>
                  </a:txBody>
                  <a:tcPr marL="274178" marR="274178" marT="45696" marB="45696" anchor="ctr"/>
                </a:tc>
                <a:tc>
                  <a:txBody>
                    <a:bodyPr/>
                    <a:lstStyle/>
                    <a:p>
                      <a:pPr algn="r"/>
                      <a:r>
                        <a:rPr lang="en-US" sz="1400" dirty="0">
                          <a:latin typeface="Helvetica" pitchFamily="2" charset="0"/>
                          <a:cs typeface="Poppins" panose="00000500000000000000" pitchFamily="2" charset="0"/>
                        </a:rPr>
                        <a:t>  99.3 M </a:t>
                      </a:r>
                      <a:endParaRPr lang="en-US" sz="1400" dirty="0">
                        <a:solidFill>
                          <a:schemeClr val="tx1"/>
                        </a:solidFill>
                        <a:latin typeface="Helvetica" pitchFamily="2" charset="0"/>
                        <a:ea typeface="Tahoma" panose="020B0604030504040204" pitchFamily="34" charset="0"/>
                        <a:cs typeface="Poppins" panose="00000500000000000000" pitchFamily="2" charset="0"/>
                      </a:endParaRPr>
                    </a:p>
                  </a:txBody>
                  <a:tcPr marL="274178" marR="274178" marT="45696" marB="45696" anchor="ctr"/>
                </a:tc>
                <a:extLst>
                  <a:ext uri="{0D108BD9-81ED-4DB2-BD59-A6C34878D82A}">
                    <a16:rowId xmlns:a16="http://schemas.microsoft.com/office/drawing/2014/main" val="10003"/>
                  </a:ext>
                </a:extLst>
              </a:tr>
              <a:tr h="345918">
                <a:tc>
                  <a:txBody>
                    <a:bodyPr/>
                    <a:lstStyle/>
                    <a:p>
                      <a:r>
                        <a:rPr lang="en-US" sz="1400" kern="1200" dirty="0">
                          <a:latin typeface="Helvetica" pitchFamily="2" charset="0"/>
                          <a:cs typeface="Poppins" panose="00000500000000000000" pitchFamily="2" charset="0"/>
                        </a:rPr>
                        <a:t>Market</a:t>
                      </a:r>
                      <a:r>
                        <a:rPr lang="en-US" sz="1400" dirty="0">
                          <a:latin typeface="Helvetica" pitchFamily="2" charset="0"/>
                          <a:cs typeface="Poppins" panose="00000500000000000000" pitchFamily="2" charset="0"/>
                        </a:rPr>
                        <a:t> </a:t>
                      </a:r>
                      <a:r>
                        <a:rPr lang="en-US" sz="1400" kern="1200" dirty="0">
                          <a:latin typeface="Helvetica" pitchFamily="2" charset="0"/>
                          <a:cs typeface="Poppins" panose="00000500000000000000" pitchFamily="2" charset="0"/>
                        </a:rPr>
                        <a:t>Cap </a:t>
                      </a:r>
                      <a:r>
                        <a:rPr lang="en-US" sz="1100" kern="1200" dirty="0">
                          <a:latin typeface="Helvetica" pitchFamily="2" charset="0"/>
                          <a:cs typeface="Poppins" panose="00000500000000000000" pitchFamily="2" charset="0"/>
                        </a:rPr>
                        <a:t>(@ $0.30/</a:t>
                      </a:r>
                      <a:r>
                        <a:rPr lang="en-US" sz="1100" kern="1200" dirty="0" err="1">
                          <a:latin typeface="Helvetica" pitchFamily="2" charset="0"/>
                          <a:cs typeface="Poppins" panose="00000500000000000000" pitchFamily="2" charset="0"/>
                        </a:rPr>
                        <a:t>sh</a:t>
                      </a:r>
                      <a:r>
                        <a:rPr lang="en-US" sz="1100" kern="1200" dirty="0">
                          <a:latin typeface="Helvetica" pitchFamily="2" charset="0"/>
                          <a:cs typeface="Poppins" panose="00000500000000000000" pitchFamily="2" charset="0"/>
                        </a:rPr>
                        <a:t>)</a:t>
                      </a:r>
                      <a:endParaRPr lang="en-US" sz="1400" i="1" kern="1200" dirty="0">
                        <a:solidFill>
                          <a:schemeClr val="tx1"/>
                        </a:solidFill>
                        <a:latin typeface="Helvetica" pitchFamily="2" charset="0"/>
                        <a:ea typeface="Tahoma" panose="020B0604030504040204" pitchFamily="34" charset="0"/>
                        <a:cs typeface="Poppins" panose="00000500000000000000" pitchFamily="2" charset="0"/>
                      </a:endParaRPr>
                    </a:p>
                  </a:txBody>
                  <a:tcPr marL="274178" marR="274178" marT="45696" marB="45696" anchor="ctr"/>
                </a:tc>
                <a:tc>
                  <a:txBody>
                    <a:bodyPr/>
                    <a:lstStyle/>
                    <a:p>
                      <a:pPr algn="r"/>
                      <a:r>
                        <a:rPr lang="en-US" sz="1400" dirty="0">
                          <a:latin typeface="Helvetica" pitchFamily="2" charset="0"/>
                          <a:cs typeface="Poppins" panose="00000500000000000000" pitchFamily="2" charset="0"/>
                        </a:rPr>
                        <a:t>~$27 M</a:t>
                      </a:r>
                      <a:endParaRPr lang="en-US" sz="1400" dirty="0">
                        <a:solidFill>
                          <a:schemeClr val="tx1"/>
                        </a:solidFill>
                        <a:latin typeface="Helvetica" pitchFamily="2" charset="0"/>
                        <a:ea typeface="Tahoma" panose="020B0604030504040204" pitchFamily="34" charset="0"/>
                        <a:cs typeface="Poppins" panose="00000500000000000000" pitchFamily="2" charset="0"/>
                      </a:endParaRPr>
                    </a:p>
                  </a:txBody>
                  <a:tcPr marL="274178" marR="274178" marT="45696" marB="45696" anchor="ctr"/>
                </a:tc>
                <a:extLst>
                  <a:ext uri="{0D108BD9-81ED-4DB2-BD59-A6C34878D82A}">
                    <a16:rowId xmlns:a16="http://schemas.microsoft.com/office/drawing/2014/main" val="10004"/>
                  </a:ext>
                </a:extLst>
              </a:tr>
              <a:tr h="345918">
                <a:tc>
                  <a:txBody>
                    <a:bodyPr/>
                    <a:lstStyle/>
                    <a:p>
                      <a:r>
                        <a:rPr lang="en-US" sz="1400" b="1" u="sng" kern="1200" dirty="0">
                          <a:solidFill>
                            <a:schemeClr val="dk1"/>
                          </a:solidFill>
                          <a:latin typeface="Helvetica" pitchFamily="2" charset="0"/>
                          <a:ea typeface="+mn-ea"/>
                          <a:cs typeface="Poppins" panose="00000500000000000000" pitchFamily="2" charset="0"/>
                        </a:rPr>
                        <a:t>FY 2021, Aug 31, 2021</a:t>
                      </a:r>
                    </a:p>
                  </a:txBody>
                  <a:tcPr marL="274178" marR="274178" marT="45696" marB="45696" anchor="ctr"/>
                </a:tc>
                <a:tc>
                  <a:txBody>
                    <a:bodyPr/>
                    <a:lstStyle/>
                    <a:p>
                      <a:pPr algn="r"/>
                      <a:endParaRPr lang="en-US" sz="1400" dirty="0">
                        <a:solidFill>
                          <a:schemeClr val="tx1"/>
                        </a:solidFill>
                        <a:latin typeface="Poppins" panose="00000500000000000000" pitchFamily="2" charset="0"/>
                        <a:ea typeface="Tahoma" panose="020B0604030504040204" pitchFamily="34" charset="0"/>
                        <a:cs typeface="Poppins" panose="00000500000000000000" pitchFamily="2" charset="0"/>
                      </a:endParaRPr>
                    </a:p>
                  </a:txBody>
                  <a:tcPr marL="274178" marR="274178" marT="45696" marB="45696" anchor="ctr"/>
                </a:tc>
                <a:extLst>
                  <a:ext uri="{0D108BD9-81ED-4DB2-BD59-A6C34878D82A}">
                    <a16:rowId xmlns:a16="http://schemas.microsoft.com/office/drawing/2014/main" val="2438328991"/>
                  </a:ext>
                </a:extLst>
              </a:tr>
              <a:tr h="345918">
                <a:tc>
                  <a:txBody>
                    <a:bodyPr/>
                    <a:lstStyle/>
                    <a:p>
                      <a:r>
                        <a:rPr lang="en-US" sz="1400" kern="1200" dirty="0">
                          <a:latin typeface="Helvetica" pitchFamily="2" charset="0"/>
                          <a:cs typeface="Poppins" panose="00000500000000000000" pitchFamily="2" charset="0"/>
                        </a:rPr>
                        <a:t>Revenue</a:t>
                      </a:r>
                      <a:endParaRPr lang="en-US" sz="1400" kern="1200" dirty="0">
                        <a:solidFill>
                          <a:schemeClr val="tx1"/>
                        </a:solidFill>
                        <a:latin typeface="Helvetica" pitchFamily="2" charset="0"/>
                        <a:ea typeface="Tahoma" panose="020B0604030504040204" pitchFamily="34" charset="0"/>
                        <a:cs typeface="Poppins" panose="00000500000000000000" pitchFamily="2" charset="0"/>
                      </a:endParaRPr>
                    </a:p>
                  </a:txBody>
                  <a:tcPr marL="274178" marR="274178" marT="45696" marB="45696" anchor="ctr"/>
                </a:tc>
                <a:tc>
                  <a:txBody>
                    <a:bodyPr/>
                    <a:lstStyle/>
                    <a:p>
                      <a:pPr algn="r"/>
                      <a:r>
                        <a:rPr lang="en-US" sz="1400" dirty="0">
                          <a:latin typeface="Helvetica" pitchFamily="2" charset="0"/>
                          <a:cs typeface="Poppins" panose="00000500000000000000" pitchFamily="2" charset="0"/>
                        </a:rPr>
                        <a:t>$17.2 M</a:t>
                      </a:r>
                    </a:p>
                  </a:txBody>
                  <a:tcPr marL="274178" marR="274178" marT="45696" marB="45696" anchor="ctr"/>
                </a:tc>
                <a:extLst>
                  <a:ext uri="{0D108BD9-81ED-4DB2-BD59-A6C34878D82A}">
                    <a16:rowId xmlns:a16="http://schemas.microsoft.com/office/drawing/2014/main" val="2753626247"/>
                  </a:ext>
                </a:extLst>
              </a:tr>
              <a:tr h="345918">
                <a:tc>
                  <a:txBody>
                    <a:bodyPr/>
                    <a:lstStyle/>
                    <a:p>
                      <a:r>
                        <a:rPr lang="en-US" sz="1400" kern="1200" dirty="0">
                          <a:solidFill>
                            <a:schemeClr val="tx1"/>
                          </a:solidFill>
                          <a:latin typeface="Helvetica" pitchFamily="2" charset="0"/>
                          <a:ea typeface="Tahoma" panose="020B0604030504040204" pitchFamily="34" charset="0"/>
                          <a:cs typeface="Poppins" panose="00000500000000000000" pitchFamily="2" charset="0"/>
                        </a:rPr>
                        <a:t>Operating Profit</a:t>
                      </a:r>
                    </a:p>
                  </a:txBody>
                  <a:tcPr marL="274178" marR="274178" marT="45696" marB="45696" anchor="ctr"/>
                </a:tc>
                <a:tc>
                  <a:txBody>
                    <a:bodyPr/>
                    <a:lstStyle/>
                    <a:p>
                      <a:pPr marL="0" marR="0" lvl="0" indent="0" algn="r" defTabSz="586039" rtl="0" eaLnBrk="1" fontAlgn="auto" latinLnBrk="0" hangingPunct="1">
                        <a:lnSpc>
                          <a:spcPct val="100000"/>
                        </a:lnSpc>
                        <a:spcBef>
                          <a:spcPts val="0"/>
                        </a:spcBef>
                        <a:spcAft>
                          <a:spcPts val="0"/>
                        </a:spcAft>
                        <a:buClrTx/>
                        <a:buSzTx/>
                        <a:buFontTx/>
                        <a:buNone/>
                        <a:tabLst/>
                        <a:defRPr/>
                      </a:pPr>
                      <a:r>
                        <a:rPr lang="en-US" sz="1400" dirty="0">
                          <a:latin typeface="Helvetica" pitchFamily="2" charset="0"/>
                          <a:cs typeface="Poppins" panose="00000500000000000000" pitchFamily="2" charset="0"/>
                        </a:rPr>
                        <a:t>$ 0.7 M</a:t>
                      </a:r>
                      <a:endParaRPr lang="en-US" sz="1400" dirty="0">
                        <a:solidFill>
                          <a:schemeClr val="tx1"/>
                        </a:solidFill>
                        <a:latin typeface="Helvetica" pitchFamily="2" charset="0"/>
                        <a:ea typeface="Tahoma" panose="020B0604030504040204" pitchFamily="34" charset="0"/>
                        <a:cs typeface="Poppins" panose="00000500000000000000" pitchFamily="2" charset="0"/>
                      </a:endParaRPr>
                    </a:p>
                  </a:txBody>
                  <a:tcPr marL="274178" marR="274178" marT="45696" marB="45696" anchor="ctr"/>
                </a:tc>
                <a:extLst>
                  <a:ext uri="{0D108BD9-81ED-4DB2-BD59-A6C34878D82A}">
                    <a16:rowId xmlns:a16="http://schemas.microsoft.com/office/drawing/2014/main" val="10005"/>
                  </a:ext>
                </a:extLst>
              </a:tr>
              <a:tr h="335169">
                <a:tc>
                  <a:txBody>
                    <a:bodyPr/>
                    <a:lstStyle/>
                    <a:p>
                      <a:r>
                        <a:rPr lang="en-US" sz="1400" b="1" u="sng" kern="1200" dirty="0">
                          <a:latin typeface="Helvetica" pitchFamily="2" charset="0"/>
                          <a:cs typeface="Poppins" panose="00000500000000000000" pitchFamily="2" charset="0"/>
                        </a:rPr>
                        <a:t>9mo YTD May 31, 2022:</a:t>
                      </a:r>
                    </a:p>
                  </a:txBody>
                  <a:tcPr marL="274178" marR="274178" marT="45696" marB="45696" anchor="ctr"/>
                </a:tc>
                <a:tc>
                  <a:txBody>
                    <a:bodyPr/>
                    <a:lstStyle/>
                    <a:p>
                      <a:pPr algn="r"/>
                      <a:endParaRPr lang="en-US" sz="1400" dirty="0">
                        <a:solidFill>
                          <a:schemeClr val="tx1"/>
                        </a:solidFill>
                        <a:latin typeface="Poppins" panose="00000500000000000000" pitchFamily="2" charset="0"/>
                        <a:ea typeface="Tahoma" panose="020B0604030504040204" pitchFamily="34" charset="0"/>
                        <a:cs typeface="Poppins" panose="00000500000000000000" pitchFamily="2" charset="0"/>
                      </a:endParaRPr>
                    </a:p>
                  </a:txBody>
                  <a:tcPr marL="274178" marR="274178" marT="45696" marB="45696" anchor="ctr"/>
                </a:tc>
                <a:extLst>
                  <a:ext uri="{0D108BD9-81ED-4DB2-BD59-A6C34878D82A}">
                    <a16:rowId xmlns:a16="http://schemas.microsoft.com/office/drawing/2014/main" val="2180362992"/>
                  </a:ext>
                </a:extLst>
              </a:tr>
              <a:tr h="335169">
                <a:tc>
                  <a:txBody>
                    <a:bodyPr/>
                    <a:lstStyle/>
                    <a:p>
                      <a:r>
                        <a:rPr lang="en-US" sz="1400" kern="1200" dirty="0">
                          <a:latin typeface="Helvetica" pitchFamily="2" charset="0"/>
                          <a:cs typeface="Poppins" panose="00000500000000000000" pitchFamily="2" charset="0"/>
                        </a:rPr>
                        <a:t>Revenue </a:t>
                      </a:r>
                    </a:p>
                  </a:txBody>
                  <a:tcPr marL="274178" marR="274178" marT="45696" marB="45696" anchor="ctr"/>
                </a:tc>
                <a:tc>
                  <a:txBody>
                    <a:bodyPr/>
                    <a:lstStyle/>
                    <a:p>
                      <a:pPr algn="r"/>
                      <a:r>
                        <a:rPr lang="en-US" sz="1400" dirty="0">
                          <a:solidFill>
                            <a:schemeClr val="tx1"/>
                          </a:solidFill>
                          <a:latin typeface="Helvetica" pitchFamily="2" charset="0"/>
                          <a:ea typeface="Tahoma" panose="020B0604030504040204" pitchFamily="34" charset="0"/>
                          <a:cs typeface="Poppins" panose="00000500000000000000" pitchFamily="2" charset="0"/>
                        </a:rPr>
                        <a:t>$ 10.2 M</a:t>
                      </a:r>
                    </a:p>
                  </a:txBody>
                  <a:tcPr marL="274178" marR="274178" marT="45696" marB="45696" anchor="ctr"/>
                </a:tc>
                <a:extLst>
                  <a:ext uri="{0D108BD9-81ED-4DB2-BD59-A6C34878D82A}">
                    <a16:rowId xmlns:a16="http://schemas.microsoft.com/office/drawing/2014/main" val="2915189009"/>
                  </a:ext>
                </a:extLst>
              </a:tr>
              <a:tr h="335169">
                <a:tc>
                  <a:txBody>
                    <a:bodyPr/>
                    <a:lstStyle/>
                    <a:p>
                      <a:r>
                        <a:rPr lang="en-US" sz="1400" kern="1200" dirty="0">
                          <a:latin typeface="Helvetica" pitchFamily="2" charset="0"/>
                          <a:cs typeface="Poppins" panose="00000500000000000000" pitchFamily="2" charset="0"/>
                        </a:rPr>
                        <a:t>Working Capital </a:t>
                      </a:r>
                    </a:p>
                  </a:txBody>
                  <a:tcPr marL="274178" marR="274178" marT="45696" marB="45696" anchor="ctr"/>
                </a:tc>
                <a:tc>
                  <a:txBody>
                    <a:bodyPr/>
                    <a:lstStyle/>
                    <a:p>
                      <a:pPr algn="r"/>
                      <a:r>
                        <a:rPr lang="en-US" sz="1400" dirty="0">
                          <a:latin typeface="Helvetica" pitchFamily="2" charset="0"/>
                          <a:cs typeface="Poppins" panose="00000500000000000000" pitchFamily="2" charset="0"/>
                        </a:rPr>
                        <a:t>$ 8.6 M</a:t>
                      </a:r>
                      <a:endParaRPr lang="en-US" sz="1400" dirty="0">
                        <a:solidFill>
                          <a:schemeClr val="tx1"/>
                        </a:solidFill>
                        <a:latin typeface="Helvetica" pitchFamily="2" charset="0"/>
                        <a:ea typeface="Tahoma" panose="020B0604030504040204" pitchFamily="34" charset="0"/>
                        <a:cs typeface="Poppins" panose="00000500000000000000" pitchFamily="2" charset="0"/>
                      </a:endParaRPr>
                    </a:p>
                  </a:txBody>
                  <a:tcPr marL="274178" marR="274178" marT="45696" marB="45696" anchor="ctr"/>
                </a:tc>
                <a:extLst>
                  <a:ext uri="{0D108BD9-81ED-4DB2-BD59-A6C34878D82A}">
                    <a16:rowId xmlns:a16="http://schemas.microsoft.com/office/drawing/2014/main" val="2768276709"/>
                  </a:ext>
                </a:extLst>
              </a:tr>
            </a:tbl>
          </a:graphicData>
        </a:graphic>
      </p:graphicFrame>
      <p:graphicFrame>
        <p:nvGraphicFramePr>
          <p:cNvPr id="8" name="Chart 7">
            <a:extLst>
              <a:ext uri="{FF2B5EF4-FFF2-40B4-BE49-F238E27FC236}">
                <a16:creationId xmlns:a16="http://schemas.microsoft.com/office/drawing/2014/main" id="{8BE23140-78C9-304B-8BB0-4900BE0FB878}"/>
              </a:ext>
            </a:extLst>
          </p:cNvPr>
          <p:cNvGraphicFramePr/>
          <p:nvPr/>
        </p:nvGraphicFramePr>
        <p:xfrm>
          <a:off x="7224451" y="521733"/>
          <a:ext cx="4669802" cy="2681162"/>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720CB4C3-56E4-2643-BC08-F0553DDD7217}"/>
              </a:ext>
            </a:extLst>
          </p:cNvPr>
          <p:cNvSpPr txBox="1"/>
          <p:nvPr/>
        </p:nvSpPr>
        <p:spPr>
          <a:xfrm>
            <a:off x="8432366" y="6006019"/>
            <a:ext cx="6096000" cy="307777"/>
          </a:xfrm>
          <a:prstGeom prst="rect">
            <a:avLst/>
          </a:prstGeom>
          <a:noFill/>
        </p:spPr>
        <p:txBody>
          <a:bodyPr wrap="square">
            <a:spAutoFit/>
          </a:bodyPr>
          <a:lstStyle/>
          <a:p>
            <a:r>
              <a:rPr lang="en-CA" sz="1400" dirty="0">
                <a:solidFill>
                  <a:schemeClr val="tx1">
                    <a:lumMod val="85000"/>
                    <a:lumOff val="15000"/>
                  </a:schemeClr>
                </a:solidFill>
                <a:latin typeface="Helvetica" pitchFamily="2" charset="0"/>
                <a:cs typeface="Poppins" panose="00000500000000000000" pitchFamily="2" charset="0"/>
              </a:rPr>
              <a:t>1 Year stock chart (GSI: TSX-V)</a:t>
            </a:r>
          </a:p>
        </p:txBody>
      </p:sp>
      <p:sp>
        <p:nvSpPr>
          <p:cNvPr id="12" name="Content Placeholder 13">
            <a:extLst>
              <a:ext uri="{FF2B5EF4-FFF2-40B4-BE49-F238E27FC236}">
                <a16:creationId xmlns:a16="http://schemas.microsoft.com/office/drawing/2014/main" id="{C3364889-9DFA-684A-9763-C504A8602CA8}"/>
              </a:ext>
            </a:extLst>
          </p:cNvPr>
          <p:cNvSpPr txBox="1">
            <a:spLocks/>
          </p:cNvSpPr>
          <p:nvPr/>
        </p:nvSpPr>
        <p:spPr>
          <a:xfrm>
            <a:off x="682605" y="5642281"/>
            <a:ext cx="5541963" cy="80302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CA" sz="1200" dirty="0"/>
              <a:t>$8M revolving credit facility in place with TD Bank</a:t>
            </a:r>
          </a:p>
          <a:p>
            <a:pPr lvl="1"/>
            <a:r>
              <a:rPr lang="en-CA" sz="1200" dirty="0"/>
              <a:t>Insider ownership ~ 14%</a:t>
            </a:r>
          </a:p>
        </p:txBody>
      </p:sp>
      <p:sp>
        <p:nvSpPr>
          <p:cNvPr id="6" name="TextBox 5">
            <a:extLst>
              <a:ext uri="{FF2B5EF4-FFF2-40B4-BE49-F238E27FC236}">
                <a16:creationId xmlns:a16="http://schemas.microsoft.com/office/drawing/2014/main" id="{72E8AD2A-FE50-4892-90A4-E59E6DE7F1F6}"/>
              </a:ext>
            </a:extLst>
          </p:cNvPr>
          <p:cNvSpPr txBox="1"/>
          <p:nvPr/>
        </p:nvSpPr>
        <p:spPr>
          <a:xfrm>
            <a:off x="11134016" y="1564225"/>
            <a:ext cx="618505" cy="246221"/>
          </a:xfrm>
          <a:prstGeom prst="rect">
            <a:avLst/>
          </a:prstGeom>
          <a:noFill/>
        </p:spPr>
        <p:txBody>
          <a:bodyPr wrap="square" rtlCol="0">
            <a:spAutoFit/>
          </a:bodyPr>
          <a:lstStyle/>
          <a:p>
            <a:pPr algn="ctr"/>
            <a:r>
              <a:rPr lang="en-US" sz="1000" dirty="0"/>
              <a:t>9mo</a:t>
            </a:r>
            <a:endParaRPr lang="en-CA" sz="1000" dirty="0"/>
          </a:p>
        </p:txBody>
      </p:sp>
      <p:pic>
        <p:nvPicPr>
          <p:cNvPr id="10" name="Picture 9">
            <a:extLst>
              <a:ext uri="{FF2B5EF4-FFF2-40B4-BE49-F238E27FC236}">
                <a16:creationId xmlns:a16="http://schemas.microsoft.com/office/drawing/2014/main" id="{4A814F91-DCFB-0B29-C941-5AF234E3E530}"/>
              </a:ext>
            </a:extLst>
          </p:cNvPr>
          <p:cNvPicPr>
            <a:picLocks noChangeAspect="1"/>
          </p:cNvPicPr>
          <p:nvPr/>
        </p:nvPicPr>
        <p:blipFill>
          <a:blip r:embed="rId4"/>
          <a:stretch>
            <a:fillRect/>
          </a:stretch>
        </p:blipFill>
        <p:spPr>
          <a:xfrm>
            <a:off x="7224451" y="3292753"/>
            <a:ext cx="4669802" cy="2701872"/>
          </a:xfrm>
          <a:prstGeom prst="rect">
            <a:avLst/>
          </a:prstGeom>
        </p:spPr>
      </p:pic>
    </p:spTree>
    <p:extLst>
      <p:ext uri="{BB962C8B-B14F-4D97-AF65-F5344CB8AC3E}">
        <p14:creationId xmlns:p14="http://schemas.microsoft.com/office/powerpoint/2010/main" val="4246179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0F73CAE-3A72-AE4E-937B-AFBE933AE758}"/>
              </a:ext>
            </a:extLst>
          </p:cNvPr>
          <p:cNvSpPr>
            <a:spLocks noGrp="1"/>
          </p:cNvSpPr>
          <p:nvPr>
            <p:ph type="sldNum" sz="quarter" idx="4"/>
          </p:nvPr>
        </p:nvSpPr>
        <p:spPr/>
        <p:txBody>
          <a:bodyPr/>
          <a:lstStyle/>
          <a:p>
            <a:fld id="{78B70B86-85C2-EF4D-AAB7-417F7A93D158}" type="slidenum">
              <a:rPr lang="en-US" smtClean="0"/>
              <a:pPr/>
              <a:t>2</a:t>
            </a:fld>
            <a:endParaRPr lang="en-US" dirty="0"/>
          </a:p>
        </p:txBody>
      </p:sp>
      <p:pic>
        <p:nvPicPr>
          <p:cNvPr id="5" name="Рисунок 7">
            <a:extLst>
              <a:ext uri="{FF2B5EF4-FFF2-40B4-BE49-F238E27FC236}">
                <a16:creationId xmlns:a16="http://schemas.microsoft.com/office/drawing/2014/main" id="{75A32222-37CA-2043-870D-87447D4A9996}"/>
              </a:ext>
            </a:extLst>
          </p:cNvPr>
          <p:cNvPicPr>
            <a:picLocks noChangeAspect="1"/>
          </p:cNvPicPr>
          <p:nvPr/>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t="24165" r="24304"/>
          <a:stretch/>
        </p:blipFill>
        <p:spPr>
          <a:xfrm>
            <a:off x="4467548" y="-11197"/>
            <a:ext cx="7711834" cy="4087011"/>
          </a:xfrm>
          <a:prstGeom prst="rect">
            <a:avLst/>
          </a:prstGeom>
        </p:spPr>
      </p:pic>
      <p:sp>
        <p:nvSpPr>
          <p:cNvPr id="3" name="Title 2">
            <a:extLst>
              <a:ext uri="{FF2B5EF4-FFF2-40B4-BE49-F238E27FC236}">
                <a16:creationId xmlns:a16="http://schemas.microsoft.com/office/drawing/2014/main" id="{956AA6F4-5D78-0F4A-8BD6-CC04FABDFE63}"/>
              </a:ext>
            </a:extLst>
          </p:cNvPr>
          <p:cNvSpPr>
            <a:spLocks noGrp="1"/>
          </p:cNvSpPr>
          <p:nvPr>
            <p:ph type="title"/>
          </p:nvPr>
        </p:nvSpPr>
        <p:spPr/>
        <p:txBody>
          <a:bodyPr/>
          <a:lstStyle/>
          <a:p>
            <a:r>
              <a:rPr lang="en-US" dirty="0">
                <a:solidFill>
                  <a:schemeClr val="tx1"/>
                </a:solidFill>
                <a:latin typeface="Helvetica" pitchFamily="2" charset="0"/>
              </a:rPr>
              <a:t>DISCLAIMER ON </a:t>
            </a:r>
            <a:br>
              <a:rPr lang="en-US" dirty="0">
                <a:solidFill>
                  <a:schemeClr val="tx1"/>
                </a:solidFill>
                <a:latin typeface="Helvetica" pitchFamily="2" charset="0"/>
              </a:rPr>
            </a:br>
            <a:r>
              <a:rPr lang="en-US" dirty="0">
                <a:solidFill>
                  <a:schemeClr val="tx1"/>
                </a:solidFill>
                <a:latin typeface="Helvetica" pitchFamily="2" charset="0"/>
              </a:rPr>
              <a:t>FORWARD LOOKING STATEMENTS</a:t>
            </a:r>
            <a:endParaRPr lang="en-US" dirty="0">
              <a:solidFill>
                <a:schemeClr val="tx1"/>
              </a:solidFill>
            </a:endParaRPr>
          </a:p>
        </p:txBody>
      </p:sp>
      <p:sp>
        <p:nvSpPr>
          <p:cNvPr id="6" name="Text Placeholder 1">
            <a:extLst>
              <a:ext uri="{FF2B5EF4-FFF2-40B4-BE49-F238E27FC236}">
                <a16:creationId xmlns:a16="http://schemas.microsoft.com/office/drawing/2014/main" id="{BC06A139-007E-A748-B761-C3921E9634D6}"/>
              </a:ext>
            </a:extLst>
          </p:cNvPr>
          <p:cNvSpPr>
            <a:spLocks noGrp="1"/>
          </p:cNvSpPr>
          <p:nvPr>
            <p:ph type="body" sz="quarter" idx="14"/>
          </p:nvPr>
        </p:nvSpPr>
        <p:spPr>
          <a:xfrm>
            <a:off x="1057984" y="1917007"/>
            <a:ext cx="10737776" cy="4139981"/>
          </a:xfrm>
        </p:spPr>
        <p:txBody>
          <a:bodyPr>
            <a:noAutofit/>
          </a:bodyPr>
          <a:lstStyle/>
          <a:p>
            <a:pPr marL="0" indent="0">
              <a:lnSpc>
                <a:spcPct val="150000"/>
              </a:lnSpc>
              <a:spcBef>
                <a:spcPts val="588"/>
              </a:spcBef>
              <a:buNone/>
            </a:pPr>
            <a:r>
              <a:rPr lang="en-US" sz="900" dirty="0">
                <a:solidFill>
                  <a:schemeClr val="tx1"/>
                </a:solidFill>
                <a:latin typeface="Helvetica" pitchFamily="2" charset="0"/>
              </a:rPr>
              <a:t>This presentation contains “forward-looking information” within the meaning of applicable Canadian securities legislation. Forward-looking information may include, but is not limited to, information with respect to the developments in Gatekeeper’s operations in future periods, the adequacy of Gatekeeper’s financial resources, costs and timing of development and Gatekeeper’s executive compensation approach and practice.  When ever possible, words such as “plans”, “expects”, or “does not expect”, “budget”, “scheduled”, “estimates”, “forecasts”, “anticipate”, or “does not anticipate”, “believe”, “intend”, and similar expressions or statements that certain actions, events or results “may”, “could”, “would”, “might” or will be taken, occur or be achieved, have been used to identify forward-looking information.</a:t>
            </a:r>
          </a:p>
          <a:p>
            <a:pPr marL="0" indent="0">
              <a:lnSpc>
                <a:spcPct val="150000"/>
              </a:lnSpc>
              <a:spcBef>
                <a:spcPts val="588"/>
              </a:spcBef>
              <a:buNone/>
            </a:pPr>
            <a:r>
              <a:rPr lang="en-CA" sz="900" dirty="0">
                <a:solidFill>
                  <a:schemeClr val="tx1"/>
                </a:solidFill>
                <a:latin typeface="Helvetica" pitchFamily="2" charset="0"/>
              </a:rPr>
              <a:t>Forward-looking information is subject to a variety of known and unknown risks, uncertainties and other factors that could cause actual events or results to differ from those expressed or implied by the forward-looking information, including, without limitation, those described under “Risk Factors” in the Prospectus and the following: reduced spending by the Corporation’s customers that result from changes in spending policies or budget priorities; the Corporation’s ability to manage risks inherent in foreign operations; the Corporation’s ability to protect its brand; the Corporation’s ability to obtain products and parts from suppliers on a timely basis and on favorable terms; the Corporation’s ability to manage its manufacturing and logistical services successfully; the reliability of product manufacturing and assembly and logistical services provided by third parties; possible changes in the demand for the Corporation’s products; the Corporation’s ability to successfully execute its business strategies; the Corporation’s ability to establish new relationships  and to build on its existing  relationships  with integrators  and dealers;  and the Corporation’s  ability to manage cash flow, foreign exchange risk and working capital.</a:t>
            </a:r>
          </a:p>
          <a:p>
            <a:pPr marL="0" indent="0">
              <a:lnSpc>
                <a:spcPct val="150000"/>
              </a:lnSpc>
              <a:spcBef>
                <a:spcPts val="588"/>
              </a:spcBef>
              <a:buNone/>
            </a:pPr>
            <a:r>
              <a:rPr lang="en-CA" sz="900" dirty="0">
                <a:solidFill>
                  <a:schemeClr val="tx1"/>
                </a:solidFill>
                <a:latin typeface="Helvetica" pitchFamily="2" charset="0"/>
              </a:rPr>
              <a:t>This list is not exhaustive of the factors that may affect any of the Corporation’s forward-looking information. Although Gatekeeper has attempted to identify important factors that could cause actual results to differ materially from those contained in forward-looking information, there may be other factors that cause results not to be as anticipated, estimated or intended. There can be no assurance that such information will prove to be accurate, as actual results and future events could differ materially from those anticipated in such information. Forward-looking information involves statements about the future and is inherently uncertain, and Gatekeeper’s actual achievements or other future events or conditions may differ materially from those reflected in the forward-looking information due to a variety of risks, uncertainties and other factors, including, without limitation, those referred to in the Prospectus under the heading “Risk Factors” and elsewhere in the Prospectus. Gatekeeper’s forward-looking information is based on the beliefs, expectations and opinions of management on the date the statements are made, and the Corporation does not assume any obligation to update forward-looking information, whether as a result of new information, future events or otherwise, other than as required by applicable law. For the reasons set forth above, prospective investors should not place undue reliance on forward-looking information. </a:t>
            </a:r>
          </a:p>
          <a:p>
            <a:pPr marL="0" indent="0">
              <a:lnSpc>
                <a:spcPct val="150000"/>
              </a:lnSpc>
              <a:spcBef>
                <a:spcPts val="588"/>
              </a:spcBef>
              <a:buNone/>
            </a:pPr>
            <a:r>
              <a:rPr lang="en-CA" sz="900" dirty="0">
                <a:solidFill>
                  <a:schemeClr val="tx1"/>
                </a:solidFill>
                <a:latin typeface="Helvetica" pitchFamily="2" charset="0"/>
              </a:rPr>
              <a:t>This presentation is not, and is not intended to be, an offer to sell or the solicitation of an offer to buy any security of Gatekeeper in any jurisdiction.  This presentation is not an offering memorandum.</a:t>
            </a:r>
          </a:p>
        </p:txBody>
      </p:sp>
    </p:spTree>
    <p:extLst>
      <p:ext uri="{BB962C8B-B14F-4D97-AF65-F5344CB8AC3E}">
        <p14:creationId xmlns:p14="http://schemas.microsoft.com/office/powerpoint/2010/main" val="30931067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D7E32B-233C-E444-9D01-EF8EFCBCE774}"/>
              </a:ext>
            </a:extLst>
          </p:cNvPr>
          <p:cNvSpPr>
            <a:spLocks noGrp="1"/>
          </p:cNvSpPr>
          <p:nvPr>
            <p:ph type="title"/>
          </p:nvPr>
        </p:nvSpPr>
        <p:spPr/>
        <p:txBody>
          <a:bodyPr/>
          <a:lstStyle/>
          <a:p>
            <a:r>
              <a:rPr lang="en-US" dirty="0">
                <a:solidFill>
                  <a:schemeClr val="tx1"/>
                </a:solidFill>
                <a:latin typeface="Helvetica" pitchFamily="2" charset="0"/>
              </a:rPr>
              <a:t>BOARD OF </a:t>
            </a:r>
            <a:br>
              <a:rPr lang="en-US" dirty="0">
                <a:solidFill>
                  <a:schemeClr val="tx1"/>
                </a:solidFill>
                <a:latin typeface="Helvetica" pitchFamily="2" charset="0"/>
              </a:rPr>
            </a:br>
            <a:r>
              <a:rPr lang="en-US" dirty="0">
                <a:solidFill>
                  <a:schemeClr val="tx1"/>
                </a:solidFill>
                <a:latin typeface="Helvetica" pitchFamily="2" charset="0"/>
              </a:rPr>
              <a:t>DIRECTORS</a:t>
            </a:r>
          </a:p>
        </p:txBody>
      </p:sp>
      <p:sp>
        <p:nvSpPr>
          <p:cNvPr id="4" name="Slide Number Placeholder 3">
            <a:extLst>
              <a:ext uri="{FF2B5EF4-FFF2-40B4-BE49-F238E27FC236}">
                <a16:creationId xmlns:a16="http://schemas.microsoft.com/office/drawing/2014/main" id="{89C04F64-4782-4E41-92AF-BB33BC15B220}"/>
              </a:ext>
            </a:extLst>
          </p:cNvPr>
          <p:cNvSpPr>
            <a:spLocks noGrp="1"/>
          </p:cNvSpPr>
          <p:nvPr>
            <p:ph type="sldNum" sz="quarter" idx="4"/>
          </p:nvPr>
        </p:nvSpPr>
        <p:spPr/>
        <p:txBody>
          <a:bodyPr/>
          <a:lstStyle/>
          <a:p>
            <a:fld id="{78B70B86-85C2-EF4D-AAB7-417F7A93D158}" type="slidenum">
              <a:rPr lang="en-US" smtClean="0"/>
              <a:pPr/>
              <a:t>20</a:t>
            </a:fld>
            <a:endParaRPr lang="en-US" dirty="0"/>
          </a:p>
        </p:txBody>
      </p:sp>
      <p:graphicFrame>
        <p:nvGraphicFramePr>
          <p:cNvPr id="11" name="Table 10">
            <a:extLst>
              <a:ext uri="{FF2B5EF4-FFF2-40B4-BE49-F238E27FC236}">
                <a16:creationId xmlns:a16="http://schemas.microsoft.com/office/drawing/2014/main" id="{40ED5A37-A716-3747-B820-27C2928C1318}"/>
              </a:ext>
            </a:extLst>
          </p:cNvPr>
          <p:cNvGraphicFramePr>
            <a:graphicFrameLocks noGrp="1"/>
          </p:cNvGraphicFramePr>
          <p:nvPr>
            <p:extLst>
              <p:ext uri="{D42A27DB-BD31-4B8C-83A1-F6EECF244321}">
                <p14:modId xmlns:p14="http://schemas.microsoft.com/office/powerpoint/2010/main" val="1812423955"/>
              </p:ext>
            </p:extLst>
          </p:nvPr>
        </p:nvGraphicFramePr>
        <p:xfrm>
          <a:off x="581891" y="2155104"/>
          <a:ext cx="10958946" cy="3775606"/>
        </p:xfrm>
        <a:graphic>
          <a:graphicData uri="http://schemas.openxmlformats.org/drawingml/2006/table">
            <a:tbl>
              <a:tblPr bandRow="1">
                <a:tableStyleId>{6E25E649-3F16-4E02-A733-19D2CDBF48F0}</a:tableStyleId>
              </a:tblPr>
              <a:tblGrid>
                <a:gridCol w="912801">
                  <a:extLst>
                    <a:ext uri="{9D8B030D-6E8A-4147-A177-3AD203B41FA5}">
                      <a16:colId xmlns:a16="http://schemas.microsoft.com/office/drawing/2014/main" val="3592368093"/>
                    </a:ext>
                  </a:extLst>
                </a:gridCol>
                <a:gridCol w="1693676">
                  <a:extLst>
                    <a:ext uri="{9D8B030D-6E8A-4147-A177-3AD203B41FA5}">
                      <a16:colId xmlns:a16="http://schemas.microsoft.com/office/drawing/2014/main" val="4021960025"/>
                    </a:ext>
                  </a:extLst>
                </a:gridCol>
                <a:gridCol w="8352469">
                  <a:extLst>
                    <a:ext uri="{9D8B030D-6E8A-4147-A177-3AD203B41FA5}">
                      <a16:colId xmlns:a16="http://schemas.microsoft.com/office/drawing/2014/main" val="4171180002"/>
                    </a:ext>
                  </a:extLst>
                </a:gridCol>
              </a:tblGrid>
              <a:tr h="941152">
                <a:tc>
                  <a:txBody>
                    <a:bodyPr/>
                    <a:lstStyle/>
                    <a:p>
                      <a:pPr marL="0" marR="0" indent="0" algn="l" defTabSz="586039" rtl="0" eaLnBrk="1" fontAlgn="auto" latinLnBrk="0" hangingPunct="1">
                        <a:lnSpc>
                          <a:spcPct val="110000"/>
                        </a:lnSpc>
                        <a:spcBef>
                          <a:spcPts val="0"/>
                        </a:spcBef>
                        <a:spcAft>
                          <a:spcPts val="0"/>
                        </a:spcAft>
                        <a:buClrTx/>
                        <a:buSzTx/>
                        <a:buFontTx/>
                        <a:buNone/>
                        <a:tabLst/>
                        <a:defRPr/>
                      </a:pPr>
                      <a:endParaRPr lang="en-CA" sz="80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L="84816" marR="84816" marT="42408" marB="424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586039" rtl="0" eaLnBrk="1" fontAlgn="auto" latinLnBrk="0" hangingPunct="1">
                        <a:lnSpc>
                          <a:spcPct val="110000"/>
                        </a:lnSpc>
                        <a:spcBef>
                          <a:spcPts val="0"/>
                        </a:spcBef>
                        <a:spcAft>
                          <a:spcPts val="0"/>
                        </a:spcAft>
                        <a:buClrTx/>
                        <a:buSzTx/>
                        <a:buFontTx/>
                        <a:buNone/>
                        <a:tabLst/>
                        <a:defRPr/>
                      </a:pPr>
                      <a:r>
                        <a:rPr lang="en-CA" sz="1500" kern="1200" dirty="0">
                          <a:latin typeface="Helvetica" pitchFamily="2" charset="0"/>
                          <a:cs typeface="Poppins" panose="00000500000000000000" pitchFamily="2" charset="0"/>
                        </a:rPr>
                        <a:t>Doug</a:t>
                      </a:r>
                      <a:r>
                        <a:rPr lang="en-CA" sz="1300" baseline="0" dirty="0">
                          <a:latin typeface="Helvetica" pitchFamily="2" charset="0"/>
                          <a:cs typeface="Poppins" panose="00000500000000000000" pitchFamily="2" charset="0"/>
                        </a:rPr>
                        <a:t> </a:t>
                      </a:r>
                      <a:r>
                        <a:rPr lang="en-CA" sz="1500" kern="1200" dirty="0" err="1">
                          <a:latin typeface="Helvetica" pitchFamily="2" charset="0"/>
                          <a:cs typeface="Poppins" panose="00000500000000000000" pitchFamily="2" charset="0"/>
                        </a:rPr>
                        <a:t>Dyment</a:t>
                      </a:r>
                      <a:endParaRPr lang="en-CA" sz="1500" kern="1200" dirty="0">
                        <a:latin typeface="Helvetica" pitchFamily="2" charset="0"/>
                        <a:cs typeface="Poppins" panose="00000500000000000000" pitchFamily="2" charset="0"/>
                      </a:endParaRPr>
                    </a:p>
                    <a:p>
                      <a:pPr marL="0" marR="0" indent="0" algn="l" defTabSz="586039" rtl="0" eaLnBrk="1" fontAlgn="auto" latinLnBrk="0" hangingPunct="1">
                        <a:lnSpc>
                          <a:spcPct val="110000"/>
                        </a:lnSpc>
                        <a:spcBef>
                          <a:spcPts val="0"/>
                        </a:spcBef>
                        <a:spcAft>
                          <a:spcPts val="0"/>
                        </a:spcAft>
                        <a:buClrTx/>
                        <a:buSzTx/>
                        <a:buFontTx/>
                        <a:buNone/>
                        <a:tabLst/>
                        <a:defRPr/>
                      </a:pPr>
                      <a:r>
                        <a:rPr lang="en-CA" sz="1000" dirty="0">
                          <a:latin typeface="Helvetica" pitchFamily="2" charset="0"/>
                          <a:cs typeface="Poppins" panose="00000500000000000000" pitchFamily="2" charset="0"/>
                        </a:rPr>
                        <a:t>DIRECTOR &amp; CHAIRMAN</a:t>
                      </a:r>
                      <a:endParaRPr lang="en-CA" sz="1000" dirty="0">
                        <a:solidFill>
                          <a:schemeClr val="bg1"/>
                        </a:solidFill>
                        <a:latin typeface="Helvetica" pitchFamily="2" charset="0"/>
                        <a:ea typeface="Tahoma" panose="020B0604030504040204" pitchFamily="34" charset="0"/>
                        <a:cs typeface="Poppins" panose="00000500000000000000" pitchFamily="2" charset="0"/>
                      </a:endParaRPr>
                    </a:p>
                  </a:txBody>
                  <a:tcPr marL="84816" marR="84816" marT="42408" marB="424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endParaRPr lang="en-CA" sz="1100" dirty="0">
                        <a:latin typeface="Helvetica" pitchFamily="2" charset="0"/>
                        <a:cs typeface="Poppins" panose="00000500000000000000" pitchFamily="2" charset="0"/>
                      </a:endParaRPr>
                    </a:p>
                    <a:p>
                      <a:pPr marL="285750" indent="-285750">
                        <a:buFont typeface="Arial" panose="020B0604020202020204" pitchFamily="34" charset="0"/>
                        <a:buChar char="•"/>
                      </a:pPr>
                      <a:r>
                        <a:rPr lang="en-CA" sz="1100" dirty="0">
                          <a:latin typeface="Helvetica" pitchFamily="2" charset="0"/>
                          <a:cs typeface="Poppins" panose="00000500000000000000" pitchFamily="2" charset="0"/>
                        </a:rPr>
                        <a:t>Founded</a:t>
                      </a:r>
                      <a:r>
                        <a:rPr lang="en-CA" sz="1100" baseline="0" dirty="0">
                          <a:latin typeface="Helvetica" pitchFamily="2" charset="0"/>
                          <a:cs typeface="Poppins" panose="00000500000000000000" pitchFamily="2" charset="0"/>
                        </a:rPr>
                        <a:t> Gatekeeper Systems in 1997 and took the company public 2013</a:t>
                      </a:r>
                    </a:p>
                    <a:p>
                      <a:pPr marL="285750" indent="-285750">
                        <a:buFont typeface="Arial" panose="020B0604020202020204" pitchFamily="34" charset="0"/>
                        <a:buChar char="•"/>
                      </a:pPr>
                      <a:r>
                        <a:rPr lang="en-CA" sz="1100" baseline="0" dirty="0">
                          <a:latin typeface="Helvetica" pitchFamily="2" charset="0"/>
                          <a:cs typeface="Poppins" panose="00000500000000000000" pitchFamily="2" charset="0"/>
                        </a:rPr>
                        <a:t>Former VP Marketing and Director at Silent Witness; founded Security Products Division</a:t>
                      </a:r>
                    </a:p>
                    <a:p>
                      <a:pPr marL="285750" indent="-285750">
                        <a:buFont typeface="Arial" panose="020B0604020202020204" pitchFamily="34" charset="0"/>
                        <a:buChar char="•"/>
                      </a:pPr>
                      <a:endParaRPr lang="en-CA" sz="1100" b="0" baseline="0" dirty="0">
                        <a:solidFill>
                          <a:schemeClr val="bg1"/>
                        </a:solidFill>
                        <a:latin typeface="Helvetica" pitchFamily="2" charset="0"/>
                        <a:ea typeface="Tahoma" panose="020B0604030504040204" pitchFamily="34" charset="0"/>
                        <a:cs typeface="Poppins" panose="00000500000000000000" pitchFamily="2" charset="0"/>
                      </a:endParaRPr>
                    </a:p>
                  </a:txBody>
                  <a:tcPr marL="84816" marR="84816" marT="42408" marB="424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06497729"/>
                  </a:ext>
                </a:extLst>
              </a:tr>
              <a:tr h="955719">
                <a:tc>
                  <a:txBody>
                    <a:bodyPr/>
                    <a:lstStyle/>
                    <a:p>
                      <a:pPr marL="0" marR="0" indent="0" algn="l" defTabSz="586039" rtl="0" eaLnBrk="1" fontAlgn="auto" latinLnBrk="0" hangingPunct="1">
                        <a:lnSpc>
                          <a:spcPct val="110000"/>
                        </a:lnSpc>
                        <a:spcBef>
                          <a:spcPts val="0"/>
                        </a:spcBef>
                        <a:spcAft>
                          <a:spcPts val="0"/>
                        </a:spcAft>
                        <a:buClrTx/>
                        <a:buSzTx/>
                        <a:buFontTx/>
                        <a:buNone/>
                        <a:tabLst/>
                        <a:defRPr/>
                      </a:pPr>
                      <a:endParaRPr lang="en-CA" sz="80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L="84816" marR="84816" marT="42408" marB="424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586039" rtl="0" eaLnBrk="1" fontAlgn="auto" latinLnBrk="0" hangingPunct="1">
                        <a:lnSpc>
                          <a:spcPct val="110000"/>
                        </a:lnSpc>
                        <a:spcBef>
                          <a:spcPts val="0"/>
                        </a:spcBef>
                        <a:spcAft>
                          <a:spcPts val="0"/>
                        </a:spcAft>
                        <a:buClrTx/>
                        <a:buSzTx/>
                        <a:buFontTx/>
                        <a:buNone/>
                        <a:tabLst/>
                        <a:defRPr/>
                      </a:pPr>
                      <a:r>
                        <a:rPr lang="en-CA" sz="1500" kern="1200" dirty="0">
                          <a:latin typeface="Helvetica" pitchFamily="2" charset="0"/>
                          <a:cs typeface="Poppins" panose="00000500000000000000" pitchFamily="2" charset="0"/>
                        </a:rPr>
                        <a:t>Colin Sutherland</a:t>
                      </a:r>
                    </a:p>
                    <a:p>
                      <a:pPr marL="0" marR="0" indent="0" algn="l" defTabSz="586039" rtl="0" eaLnBrk="1" fontAlgn="auto" latinLnBrk="0" hangingPunct="1">
                        <a:lnSpc>
                          <a:spcPct val="110000"/>
                        </a:lnSpc>
                        <a:spcBef>
                          <a:spcPts val="0"/>
                        </a:spcBef>
                        <a:spcAft>
                          <a:spcPts val="0"/>
                        </a:spcAft>
                        <a:buClrTx/>
                        <a:buSzTx/>
                        <a:buFontTx/>
                        <a:buNone/>
                        <a:tabLst/>
                        <a:defRPr/>
                      </a:pPr>
                      <a:r>
                        <a:rPr lang="en-CA" sz="1000" dirty="0">
                          <a:latin typeface="Helvetica" pitchFamily="2" charset="0"/>
                          <a:cs typeface="Poppins" panose="00000500000000000000" pitchFamily="2" charset="0"/>
                        </a:rPr>
                        <a:t>DIRECTOR</a:t>
                      </a:r>
                      <a:endParaRPr lang="en-CA" sz="1000" dirty="0">
                        <a:solidFill>
                          <a:schemeClr val="bg1"/>
                        </a:solidFill>
                        <a:latin typeface="Helvetica" pitchFamily="2" charset="0"/>
                        <a:ea typeface="Tahoma" panose="020B0604030504040204" pitchFamily="34" charset="0"/>
                        <a:cs typeface="Poppins" panose="00000500000000000000" pitchFamily="2" charset="0"/>
                      </a:endParaRPr>
                    </a:p>
                  </a:txBody>
                  <a:tcPr marL="84816" marR="84816" marT="42408" marB="424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en-US" sz="1100" kern="1200" baseline="0" dirty="0">
                          <a:solidFill>
                            <a:schemeClr val="dk1"/>
                          </a:solidFill>
                          <a:latin typeface="Helvetica" pitchFamily="2" charset="0"/>
                          <a:ea typeface="+mn-ea"/>
                          <a:cs typeface="Poppins" panose="00000500000000000000" pitchFamily="2" charset="0"/>
                        </a:rPr>
                        <a:t>Chartered Professional Accountant, 20 years of executive experience in companies with international operations</a:t>
                      </a:r>
                    </a:p>
                    <a:p>
                      <a:pPr marL="285750" indent="-285750">
                        <a:buFont typeface="Arial" panose="020B0604020202020204" pitchFamily="34" charset="0"/>
                        <a:buChar char="•"/>
                      </a:pPr>
                      <a:r>
                        <a:rPr lang="en-US" sz="1100" kern="1200" baseline="0" dirty="0">
                          <a:solidFill>
                            <a:schemeClr val="dk1"/>
                          </a:solidFill>
                          <a:latin typeface="Helvetica" pitchFamily="2" charset="0"/>
                          <a:ea typeface="+mn-ea"/>
                          <a:cs typeface="Poppins" panose="00000500000000000000" pitchFamily="2" charset="0"/>
                        </a:rPr>
                        <a:t>C-suite involvement in over $2 billion of corporate financings, mergers, and acquisitions. </a:t>
                      </a:r>
                    </a:p>
                    <a:p>
                      <a:pPr marL="285750" indent="-285750">
                        <a:buFont typeface="Arial" panose="020B0604020202020204" pitchFamily="34" charset="0"/>
                        <a:buChar char="•"/>
                      </a:pPr>
                      <a:r>
                        <a:rPr lang="en-US" sz="1100" kern="1200" baseline="0" dirty="0">
                          <a:solidFill>
                            <a:schemeClr val="dk1"/>
                          </a:solidFill>
                          <a:latin typeface="Helvetica" pitchFamily="2" charset="0"/>
                          <a:ea typeface="+mn-ea"/>
                          <a:cs typeface="Poppins" panose="00000500000000000000" pitchFamily="2" charset="0"/>
                        </a:rPr>
                        <a:t>Executive roles in four companies with dual listings on both the Toronto Stock Exchange and a major US stock exchange</a:t>
                      </a:r>
                    </a:p>
                  </a:txBody>
                  <a:tcPr marL="84816" marR="84816" marT="42408" marB="424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09373351"/>
                  </a:ext>
                </a:extLst>
              </a:tr>
              <a:tr h="955719">
                <a:tc>
                  <a:txBody>
                    <a:bodyPr/>
                    <a:lstStyle/>
                    <a:p>
                      <a:pPr marL="0" marR="0" indent="0" algn="l" defTabSz="586039" rtl="0" eaLnBrk="1" fontAlgn="auto" latinLnBrk="0" hangingPunct="1">
                        <a:lnSpc>
                          <a:spcPct val="110000"/>
                        </a:lnSpc>
                        <a:spcBef>
                          <a:spcPts val="0"/>
                        </a:spcBef>
                        <a:spcAft>
                          <a:spcPts val="0"/>
                        </a:spcAft>
                        <a:buClrTx/>
                        <a:buSzTx/>
                        <a:buFontTx/>
                        <a:buNone/>
                        <a:tabLst/>
                        <a:defRPr/>
                      </a:pPr>
                      <a:endParaRPr lang="en-CA" sz="80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L="84816" marR="84816" marT="42408" marB="424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500" b="0" i="0" u="none" strike="noStrike" kern="1200" cap="none" spc="0" normalizeH="0" baseline="0" noProof="0" dirty="0">
                          <a:ln>
                            <a:noFill/>
                          </a:ln>
                          <a:solidFill>
                            <a:srgbClr val="000000"/>
                          </a:solidFill>
                          <a:effectLst/>
                          <a:uLnTx/>
                          <a:uFillTx/>
                          <a:latin typeface="Helvetica" pitchFamily="2" charset="0"/>
                          <a:ea typeface="+mn-ea"/>
                          <a:cs typeface="Poppins" panose="00000500000000000000" pitchFamily="2" charset="0"/>
                        </a:rPr>
                        <a:t>Corey </a:t>
                      </a:r>
                      <a:r>
                        <a:rPr kumimoji="0" lang="en-CA" sz="1500" b="0" i="0" u="none" strike="noStrike" kern="1200" cap="none" spc="0" normalizeH="0" baseline="0" noProof="0" dirty="0" err="1">
                          <a:ln>
                            <a:noFill/>
                          </a:ln>
                          <a:solidFill>
                            <a:srgbClr val="000000"/>
                          </a:solidFill>
                          <a:effectLst/>
                          <a:uLnTx/>
                          <a:uFillTx/>
                          <a:latin typeface="Helvetica" pitchFamily="2" charset="0"/>
                          <a:ea typeface="+mn-ea"/>
                          <a:cs typeface="Poppins" panose="00000500000000000000" pitchFamily="2" charset="0"/>
                        </a:rPr>
                        <a:t>Muirhead</a:t>
                      </a:r>
                      <a:endParaRPr kumimoji="0" lang="en-CA" sz="1500" b="0" i="0" u="none" strike="noStrike" kern="1200" cap="none" spc="0" normalizeH="0" baseline="0" noProof="0" dirty="0">
                        <a:ln>
                          <a:noFill/>
                        </a:ln>
                        <a:solidFill>
                          <a:srgbClr val="000000"/>
                        </a:solidFill>
                        <a:effectLst/>
                        <a:uLnTx/>
                        <a:uFillTx/>
                        <a:latin typeface="Helvetica"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srgbClr val="000000"/>
                          </a:solidFill>
                          <a:effectLst/>
                          <a:uLnTx/>
                          <a:uFillTx/>
                          <a:latin typeface="Helvetica" pitchFamily="2" charset="0"/>
                          <a:ea typeface="+mn-ea"/>
                          <a:cs typeface="Poppins" panose="00000500000000000000" pitchFamily="2" charset="0"/>
                        </a:rPr>
                        <a:t>DIRECTOR</a:t>
                      </a:r>
                      <a:endParaRPr kumimoji="0" lang="en-CA" sz="1000" b="0" i="0" u="none" strike="noStrike" kern="1200" cap="none" spc="0" normalizeH="0" baseline="0" noProof="0" dirty="0">
                        <a:ln>
                          <a:noFill/>
                        </a:ln>
                        <a:solidFill>
                          <a:srgbClr val="FFFFFF"/>
                        </a:solidFill>
                        <a:effectLst/>
                        <a:uLnTx/>
                        <a:uFillTx/>
                        <a:latin typeface="Helvetica" pitchFamily="2" charset="0"/>
                        <a:ea typeface="Tahoma" panose="020B0604030504040204" pitchFamily="34" charset="0"/>
                        <a:cs typeface="Poppins" panose="00000500000000000000" pitchFamily="2" charset="0"/>
                      </a:endParaRPr>
                    </a:p>
                  </a:txBody>
                  <a:tcPr marL="84816" marR="84816" marT="42408" marB="424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en-CA" sz="1100" kern="1200" baseline="0" dirty="0">
                          <a:solidFill>
                            <a:schemeClr val="dk1"/>
                          </a:solidFill>
                          <a:latin typeface="Helvetica" pitchFamily="2" charset="0"/>
                          <a:ea typeface="+mn-ea"/>
                          <a:cs typeface="Poppins" panose="00000500000000000000" pitchFamily="2" charset="0"/>
                        </a:rPr>
                        <a:t>Executive Vice President of Logan Bus Company Inc.</a:t>
                      </a:r>
                    </a:p>
                    <a:p>
                      <a:pPr marL="285750" indent="-285750">
                        <a:buFont typeface="Arial" panose="020B0604020202020204" pitchFamily="34" charset="0"/>
                        <a:buChar char="•"/>
                      </a:pPr>
                      <a:r>
                        <a:rPr lang="en-CA" sz="1100" kern="1200" baseline="0" dirty="0">
                          <a:solidFill>
                            <a:schemeClr val="dk1"/>
                          </a:solidFill>
                          <a:latin typeface="Helvetica" pitchFamily="2" charset="0"/>
                          <a:ea typeface="+mn-ea"/>
                          <a:cs typeface="Poppins" panose="00000500000000000000" pitchFamily="2" charset="0"/>
                        </a:rPr>
                        <a:t>President of the New York School Bus Contractors Association</a:t>
                      </a:r>
                    </a:p>
                    <a:p>
                      <a:pPr marL="285750" indent="-285750">
                        <a:buFont typeface="Arial" panose="020B0604020202020204" pitchFamily="34" charset="0"/>
                        <a:buChar char="•"/>
                      </a:pPr>
                      <a:r>
                        <a:rPr lang="en-CA" sz="1100" kern="1200" baseline="0" dirty="0">
                          <a:solidFill>
                            <a:schemeClr val="dk1"/>
                          </a:solidFill>
                          <a:latin typeface="Helvetica" pitchFamily="2" charset="0"/>
                          <a:ea typeface="+mn-ea"/>
                          <a:cs typeface="Poppins" panose="00000500000000000000" pitchFamily="2" charset="0"/>
                        </a:rPr>
                        <a:t>Lead negotiator on over $1 billion in contracts with NYC Dept of Education &amp; government agencies</a:t>
                      </a:r>
                    </a:p>
                  </a:txBody>
                  <a:tcPr marL="84816" marR="84816" marT="42408" marB="424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69283392"/>
                  </a:ext>
                </a:extLst>
              </a:tr>
              <a:tr h="780728">
                <a:tc>
                  <a:txBody>
                    <a:bodyPr/>
                    <a:lstStyle/>
                    <a:p>
                      <a:endParaRPr lang="en-CA" sz="800" b="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L="84816" marR="84816" marT="42408" marB="424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500" b="0" i="0" u="none" strike="noStrike" kern="1200" cap="none" spc="0" normalizeH="0" baseline="0" noProof="0" dirty="0">
                          <a:ln>
                            <a:noFill/>
                          </a:ln>
                          <a:solidFill>
                            <a:srgbClr val="000000"/>
                          </a:solidFill>
                          <a:effectLst/>
                          <a:uLnTx/>
                          <a:uFillTx/>
                          <a:latin typeface="Helvetica" pitchFamily="2" charset="0"/>
                          <a:ea typeface="+mn-ea"/>
                          <a:cs typeface="Poppins" panose="00000500000000000000" pitchFamily="2" charset="0"/>
                        </a:rPr>
                        <a:t>David </a:t>
                      </a:r>
                      <a:r>
                        <a:rPr kumimoji="0" lang="en-CA" sz="1500" b="0" i="0" u="none" strike="noStrike" kern="1200" cap="none" spc="0" normalizeH="0" baseline="0" noProof="0" dirty="0" err="1">
                          <a:ln>
                            <a:noFill/>
                          </a:ln>
                          <a:solidFill>
                            <a:srgbClr val="000000"/>
                          </a:solidFill>
                          <a:effectLst/>
                          <a:uLnTx/>
                          <a:uFillTx/>
                          <a:latin typeface="Helvetica" pitchFamily="2" charset="0"/>
                          <a:ea typeface="+mn-ea"/>
                          <a:cs typeface="Poppins" panose="00000500000000000000" pitchFamily="2" charset="0"/>
                        </a:rPr>
                        <a:t>Stumpo</a:t>
                      </a:r>
                      <a:r>
                        <a:rPr kumimoji="0" lang="en-CA" sz="1500" b="0" i="0" u="none" strike="noStrike" kern="1200" cap="none" spc="0" normalizeH="0" baseline="0" noProof="0" dirty="0">
                          <a:ln>
                            <a:noFill/>
                          </a:ln>
                          <a:solidFill>
                            <a:srgbClr val="000000"/>
                          </a:solidFill>
                          <a:effectLst/>
                          <a:uLnTx/>
                          <a:uFillTx/>
                          <a:latin typeface="Helvetica" pitchFamily="2" charset="0"/>
                          <a:ea typeface="+mn-ea"/>
                          <a:cs typeface="Poppins" panose="00000500000000000000" pitchFamily="2" charset="0"/>
                        </a:rPr>
                        <a:t> </a:t>
                      </a:r>
                      <a:endParaRPr kumimoji="0" lang="en-CA" sz="800" b="0" i="0" u="none" strike="noStrike" kern="1200" cap="none" spc="0" normalizeH="0" baseline="0" noProof="0" dirty="0">
                        <a:ln>
                          <a:noFill/>
                        </a:ln>
                        <a:solidFill>
                          <a:srgbClr val="000000"/>
                        </a:solidFill>
                        <a:effectLst/>
                        <a:uLnTx/>
                        <a:uFillTx/>
                        <a:latin typeface="Helvetica" pitchFamily="2" charset="0"/>
                        <a:ea typeface="+mn-ea"/>
                        <a:cs typeface="Poppins" panose="00000500000000000000" pitchFamily="2" charset="0"/>
                      </a:endParaRPr>
                    </a:p>
                    <a:p>
                      <a:pPr marL="0" marR="0" lvl="0" indent="0" algn="l" defTabSz="586039"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srgbClr val="000000"/>
                          </a:solidFill>
                          <a:effectLst/>
                          <a:uLnTx/>
                          <a:uFillTx/>
                          <a:latin typeface="Helvetica" pitchFamily="2" charset="0"/>
                          <a:ea typeface="+mn-ea"/>
                          <a:cs typeface="Poppins" panose="00000500000000000000" pitchFamily="2" charset="0"/>
                        </a:rPr>
                        <a:t>DIRECTOR</a:t>
                      </a:r>
                      <a:endParaRPr kumimoji="0" lang="en-CA" sz="1000" b="0" i="0" u="none" strike="noStrike" kern="1200" cap="none" spc="0" normalizeH="0" baseline="0" noProof="0" dirty="0">
                        <a:ln>
                          <a:noFill/>
                        </a:ln>
                        <a:solidFill>
                          <a:srgbClr val="FFFFFF"/>
                        </a:solidFill>
                        <a:effectLst/>
                        <a:uLnTx/>
                        <a:uFillTx/>
                        <a:latin typeface="Helvetica" pitchFamily="2" charset="0"/>
                        <a:ea typeface="Tahoma" panose="020B0604030504040204" pitchFamily="34" charset="0"/>
                        <a:cs typeface="Poppins" panose="00000500000000000000" pitchFamily="2" charset="0"/>
                      </a:endParaRPr>
                    </a:p>
                  </a:txBody>
                  <a:tcPr marL="84816" marR="84816" marT="42408" marB="424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endParaRPr lang="en-CA" sz="1100" kern="1200" baseline="0" dirty="0">
                        <a:solidFill>
                          <a:schemeClr val="dk1"/>
                        </a:solidFill>
                        <a:latin typeface="Helvetica" pitchFamily="2" charset="0"/>
                        <a:ea typeface="+mn-ea"/>
                        <a:cs typeface="Poppins" panose="00000500000000000000" pitchFamily="2" charset="0"/>
                      </a:endParaRPr>
                    </a:p>
                    <a:p>
                      <a:pPr marL="285750" marR="0" lvl="0" indent="-285750" algn="l" defTabSz="58603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100" kern="1200" dirty="0">
                          <a:latin typeface="Helvetica" pitchFamily="2" charset="0"/>
                          <a:cs typeface="Poppins" panose="00000500000000000000" pitchFamily="2" charset="0"/>
                        </a:rPr>
                        <a:t>Founder &amp; CEO of the American Public Transit Exams Institute (APTREX)</a:t>
                      </a:r>
                    </a:p>
                    <a:p>
                      <a:pPr marL="285750" indent="-285750">
                        <a:buFont typeface="Arial" panose="020B0604020202020204" pitchFamily="34" charset="0"/>
                        <a:buChar char="•"/>
                      </a:pPr>
                      <a:r>
                        <a:rPr lang="en-CA" sz="1100" dirty="0">
                          <a:latin typeface="Helvetica" pitchFamily="2" charset="0"/>
                          <a:cs typeface="Poppins" panose="00000500000000000000" pitchFamily="2" charset="0"/>
                        </a:rPr>
                        <a:t>Former CEO Coast Mountain Bus (Formerly BC Transit) and San Francisco Municipal Railway (MUNI) </a:t>
                      </a:r>
                    </a:p>
                    <a:p>
                      <a:pPr marL="285750" indent="-285750">
                        <a:buFont typeface="Arial" panose="020B0604020202020204" pitchFamily="34" charset="0"/>
                        <a:buChar char="•"/>
                      </a:pPr>
                      <a:r>
                        <a:rPr lang="en-CA" sz="1100" kern="1200" dirty="0">
                          <a:latin typeface="Helvetica" pitchFamily="2" charset="0"/>
                          <a:cs typeface="Poppins" panose="00000500000000000000" pitchFamily="2" charset="0"/>
                        </a:rPr>
                        <a:t>Executive Director for the Southern California Regional Transit Training Consortium (SCRTTC). 40 years’ experience within the public transit industry</a:t>
                      </a:r>
                      <a:endParaRPr lang="en-CA" sz="1100" kern="1200" dirty="0">
                        <a:solidFill>
                          <a:schemeClr val="bg1"/>
                        </a:solidFill>
                        <a:latin typeface="Helvetica" pitchFamily="2" charset="0"/>
                        <a:ea typeface="Tahoma" panose="020B0604030504040204" pitchFamily="34" charset="0"/>
                        <a:cs typeface="Poppins" panose="00000500000000000000" pitchFamily="2" charset="0"/>
                      </a:endParaRPr>
                    </a:p>
                  </a:txBody>
                  <a:tcPr marL="84816" marR="84816" marT="42408" marB="424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68541644"/>
                  </a:ext>
                </a:extLst>
              </a:tr>
            </a:tbl>
          </a:graphicData>
        </a:graphic>
      </p:graphicFrame>
      <p:sp>
        <p:nvSpPr>
          <p:cNvPr id="17" name="Rectangle 16">
            <a:extLst>
              <a:ext uri="{FF2B5EF4-FFF2-40B4-BE49-F238E27FC236}">
                <a16:creationId xmlns:a16="http://schemas.microsoft.com/office/drawing/2014/main" id="{B439BFDB-136B-8A44-86D2-D9226C485BBD}"/>
              </a:ext>
            </a:extLst>
          </p:cNvPr>
          <p:cNvSpPr/>
          <p:nvPr/>
        </p:nvSpPr>
        <p:spPr>
          <a:xfrm>
            <a:off x="636298" y="2231152"/>
            <a:ext cx="796078" cy="796077"/>
          </a:xfrm>
          <a:prstGeom prst="rect">
            <a:avLst/>
          </a:prstGeom>
          <a:blipFill dpi="0" rotWithShape="1">
            <a:blip r:embed="rId2"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C9A4F1C-132A-A74D-90D0-DF34CA8F78DA}"/>
              </a:ext>
            </a:extLst>
          </p:cNvPr>
          <p:cNvSpPr/>
          <p:nvPr/>
        </p:nvSpPr>
        <p:spPr>
          <a:xfrm>
            <a:off x="636298" y="3182504"/>
            <a:ext cx="796078" cy="796077"/>
          </a:xfrm>
          <a:prstGeom prst="rect">
            <a:avLst/>
          </a:prstGeom>
          <a:blipFill dpi="0" rotWithShape="1">
            <a:blip r:embed="rId3"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58EEF25-CDAA-DE45-8197-E5FD1123B803}"/>
              </a:ext>
            </a:extLst>
          </p:cNvPr>
          <p:cNvSpPr/>
          <p:nvPr/>
        </p:nvSpPr>
        <p:spPr>
          <a:xfrm>
            <a:off x="651163" y="4133856"/>
            <a:ext cx="796078" cy="796077"/>
          </a:xfrm>
          <a:prstGeom prst="rect">
            <a:avLst/>
          </a:prstGeom>
          <a:blipFill dpi="0" rotWithShape="1">
            <a:blip r:embed="rId4"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BC3F320-980A-FA42-80D6-44A7A898D831}"/>
              </a:ext>
            </a:extLst>
          </p:cNvPr>
          <p:cNvSpPr/>
          <p:nvPr/>
        </p:nvSpPr>
        <p:spPr>
          <a:xfrm>
            <a:off x="636298" y="5085208"/>
            <a:ext cx="796078" cy="796077"/>
          </a:xfrm>
          <a:prstGeom prst="rect">
            <a:avLst/>
          </a:prstGeom>
          <a:blipFill dpi="0" rotWithShape="1">
            <a:blip r:embed="rId5"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37C5D0C-1E73-1F4F-ADDF-83D0C9CC8622}"/>
              </a:ext>
            </a:extLst>
          </p:cNvPr>
          <p:cNvSpPr/>
          <p:nvPr/>
        </p:nvSpPr>
        <p:spPr>
          <a:xfrm>
            <a:off x="581891" y="2144944"/>
            <a:ext cx="10958946" cy="3813896"/>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67968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D7E32B-233C-E444-9D01-EF8EFCBCE774}"/>
              </a:ext>
            </a:extLst>
          </p:cNvPr>
          <p:cNvSpPr>
            <a:spLocks noGrp="1"/>
          </p:cNvSpPr>
          <p:nvPr>
            <p:ph type="title"/>
          </p:nvPr>
        </p:nvSpPr>
        <p:spPr/>
        <p:txBody>
          <a:bodyPr/>
          <a:lstStyle/>
          <a:p>
            <a:r>
              <a:rPr lang="en-US" dirty="0">
                <a:solidFill>
                  <a:schemeClr val="tx1"/>
                </a:solidFill>
                <a:latin typeface="Helvetica" pitchFamily="2" charset="0"/>
              </a:rPr>
              <a:t>SENIOR </a:t>
            </a:r>
            <a:br>
              <a:rPr lang="en-US" dirty="0">
                <a:solidFill>
                  <a:schemeClr val="tx1"/>
                </a:solidFill>
                <a:latin typeface="Helvetica" pitchFamily="2" charset="0"/>
              </a:rPr>
            </a:br>
            <a:r>
              <a:rPr lang="en-US" dirty="0">
                <a:solidFill>
                  <a:schemeClr val="tx1"/>
                </a:solidFill>
                <a:latin typeface="Helvetica" pitchFamily="2" charset="0"/>
              </a:rPr>
              <a:t>MANAGEMENT</a:t>
            </a:r>
          </a:p>
        </p:txBody>
      </p:sp>
      <p:sp>
        <p:nvSpPr>
          <p:cNvPr id="4" name="Slide Number Placeholder 3">
            <a:extLst>
              <a:ext uri="{FF2B5EF4-FFF2-40B4-BE49-F238E27FC236}">
                <a16:creationId xmlns:a16="http://schemas.microsoft.com/office/drawing/2014/main" id="{89C04F64-4782-4E41-92AF-BB33BC15B220}"/>
              </a:ext>
            </a:extLst>
          </p:cNvPr>
          <p:cNvSpPr>
            <a:spLocks noGrp="1"/>
          </p:cNvSpPr>
          <p:nvPr>
            <p:ph type="sldNum" sz="quarter" idx="4"/>
          </p:nvPr>
        </p:nvSpPr>
        <p:spPr/>
        <p:txBody>
          <a:bodyPr/>
          <a:lstStyle/>
          <a:p>
            <a:fld id="{78B70B86-85C2-EF4D-AAB7-417F7A93D158}" type="slidenum">
              <a:rPr lang="en-US" smtClean="0"/>
              <a:pPr/>
              <a:t>21</a:t>
            </a:fld>
            <a:endParaRPr lang="en-US" dirty="0"/>
          </a:p>
        </p:txBody>
      </p:sp>
      <p:graphicFrame>
        <p:nvGraphicFramePr>
          <p:cNvPr id="11" name="Table 10">
            <a:extLst>
              <a:ext uri="{FF2B5EF4-FFF2-40B4-BE49-F238E27FC236}">
                <a16:creationId xmlns:a16="http://schemas.microsoft.com/office/drawing/2014/main" id="{40ED5A37-A716-3747-B820-27C2928C1318}"/>
              </a:ext>
            </a:extLst>
          </p:cNvPr>
          <p:cNvGraphicFramePr>
            <a:graphicFrameLocks noGrp="1"/>
          </p:cNvGraphicFramePr>
          <p:nvPr>
            <p:extLst>
              <p:ext uri="{D42A27DB-BD31-4B8C-83A1-F6EECF244321}">
                <p14:modId xmlns:p14="http://schemas.microsoft.com/office/powerpoint/2010/main" val="3788036140"/>
              </p:ext>
            </p:extLst>
          </p:nvPr>
        </p:nvGraphicFramePr>
        <p:xfrm>
          <a:off x="581891" y="1704677"/>
          <a:ext cx="10958946" cy="4737949"/>
        </p:xfrm>
        <a:graphic>
          <a:graphicData uri="http://schemas.openxmlformats.org/drawingml/2006/table">
            <a:tbl>
              <a:tblPr bandRow="1">
                <a:tableStyleId>{6E25E649-3F16-4E02-A733-19D2CDBF48F0}</a:tableStyleId>
              </a:tblPr>
              <a:tblGrid>
                <a:gridCol w="912801">
                  <a:extLst>
                    <a:ext uri="{9D8B030D-6E8A-4147-A177-3AD203B41FA5}">
                      <a16:colId xmlns:a16="http://schemas.microsoft.com/office/drawing/2014/main" val="3592368093"/>
                    </a:ext>
                  </a:extLst>
                </a:gridCol>
                <a:gridCol w="1693676">
                  <a:extLst>
                    <a:ext uri="{9D8B030D-6E8A-4147-A177-3AD203B41FA5}">
                      <a16:colId xmlns:a16="http://schemas.microsoft.com/office/drawing/2014/main" val="4021960025"/>
                    </a:ext>
                  </a:extLst>
                </a:gridCol>
                <a:gridCol w="8352469">
                  <a:extLst>
                    <a:ext uri="{9D8B030D-6E8A-4147-A177-3AD203B41FA5}">
                      <a16:colId xmlns:a16="http://schemas.microsoft.com/office/drawing/2014/main" val="4171180002"/>
                    </a:ext>
                  </a:extLst>
                </a:gridCol>
              </a:tblGrid>
              <a:tr h="941152">
                <a:tc>
                  <a:txBody>
                    <a:bodyPr/>
                    <a:lstStyle/>
                    <a:p>
                      <a:pPr marL="0" marR="0" indent="0" algn="l" defTabSz="586039" rtl="0" eaLnBrk="1" fontAlgn="auto" latinLnBrk="0" hangingPunct="1">
                        <a:lnSpc>
                          <a:spcPct val="110000"/>
                        </a:lnSpc>
                        <a:spcBef>
                          <a:spcPts val="0"/>
                        </a:spcBef>
                        <a:spcAft>
                          <a:spcPts val="0"/>
                        </a:spcAft>
                        <a:buClrTx/>
                        <a:buSzTx/>
                        <a:buFontTx/>
                        <a:buNone/>
                        <a:tabLst/>
                        <a:defRPr/>
                      </a:pPr>
                      <a:endParaRPr lang="en-CA" sz="80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L="84816" marR="84816" marT="42408" marB="42408" anchor="ctr">
                    <a:lnL>
                      <a:noFill/>
                    </a:lnL>
                    <a:lnR w="12700" cap="flat" cmpd="sng" algn="ctr">
                      <a:noFill/>
                      <a:prstDash val="solid"/>
                      <a:round/>
                      <a:headEnd type="none" w="med" len="med"/>
                      <a:tailEnd type="none" w="med" len="med"/>
                    </a:lnR>
                    <a:lnT w="254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586039" rtl="0" eaLnBrk="1" fontAlgn="auto" latinLnBrk="0" hangingPunct="1">
                        <a:lnSpc>
                          <a:spcPct val="110000"/>
                        </a:lnSpc>
                        <a:spcBef>
                          <a:spcPts val="0"/>
                        </a:spcBef>
                        <a:spcAft>
                          <a:spcPts val="0"/>
                        </a:spcAft>
                        <a:buClrTx/>
                        <a:buSzTx/>
                        <a:buFontTx/>
                        <a:buNone/>
                        <a:tabLst/>
                        <a:defRPr/>
                      </a:pPr>
                      <a:r>
                        <a:rPr lang="en-CA" sz="1500" kern="1200" dirty="0">
                          <a:latin typeface="Helvetica" pitchFamily="2" charset="0"/>
                          <a:cs typeface="Poppins" panose="00000500000000000000" pitchFamily="2" charset="0"/>
                        </a:rPr>
                        <a:t>Doug</a:t>
                      </a:r>
                      <a:r>
                        <a:rPr lang="en-CA" sz="1300" baseline="0" dirty="0">
                          <a:latin typeface="Helvetica" pitchFamily="2" charset="0"/>
                          <a:cs typeface="Poppins" panose="00000500000000000000" pitchFamily="2" charset="0"/>
                        </a:rPr>
                        <a:t> </a:t>
                      </a:r>
                      <a:r>
                        <a:rPr lang="en-CA" sz="1500" kern="1200" dirty="0" err="1">
                          <a:latin typeface="Helvetica" pitchFamily="2" charset="0"/>
                          <a:cs typeface="Poppins" panose="00000500000000000000" pitchFamily="2" charset="0"/>
                        </a:rPr>
                        <a:t>Dyment</a:t>
                      </a:r>
                      <a:endParaRPr lang="en-CA" sz="1500" kern="1200" dirty="0">
                        <a:latin typeface="Helvetica" pitchFamily="2" charset="0"/>
                        <a:cs typeface="Poppins" panose="00000500000000000000" pitchFamily="2" charset="0"/>
                      </a:endParaRPr>
                    </a:p>
                    <a:p>
                      <a:pPr marL="0" marR="0" indent="0" algn="l" defTabSz="586039" rtl="0" eaLnBrk="1" fontAlgn="auto" latinLnBrk="0" hangingPunct="1">
                        <a:lnSpc>
                          <a:spcPct val="110000"/>
                        </a:lnSpc>
                        <a:spcBef>
                          <a:spcPts val="0"/>
                        </a:spcBef>
                        <a:spcAft>
                          <a:spcPts val="0"/>
                        </a:spcAft>
                        <a:buClrTx/>
                        <a:buSzTx/>
                        <a:buFontTx/>
                        <a:buNone/>
                        <a:tabLst/>
                        <a:defRPr/>
                      </a:pPr>
                      <a:r>
                        <a:rPr lang="en-CA" sz="1000">
                          <a:latin typeface="Helvetica" pitchFamily="2" charset="0"/>
                          <a:cs typeface="Poppins" panose="00000500000000000000" pitchFamily="2" charset="0"/>
                        </a:rPr>
                        <a:t>PRESIDENT </a:t>
                      </a:r>
                      <a:r>
                        <a:rPr lang="en-CA" sz="1000" dirty="0">
                          <a:latin typeface="Helvetica" pitchFamily="2" charset="0"/>
                          <a:cs typeface="Poppins" panose="00000500000000000000" pitchFamily="2" charset="0"/>
                        </a:rPr>
                        <a:t>/ CEO</a:t>
                      </a:r>
                      <a:endParaRPr lang="en-CA" sz="1000" dirty="0">
                        <a:solidFill>
                          <a:schemeClr val="bg1"/>
                        </a:solidFill>
                        <a:latin typeface="Helvetica" pitchFamily="2" charset="0"/>
                        <a:ea typeface="Tahoma" panose="020B0604030504040204" pitchFamily="34" charset="0"/>
                        <a:cs typeface="Poppins" panose="00000500000000000000" pitchFamily="2" charset="0"/>
                      </a:endParaRPr>
                    </a:p>
                  </a:txBody>
                  <a:tcPr marL="84816" marR="84816" marT="42408" marB="4240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54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endParaRPr lang="en-CA" sz="1100" dirty="0">
                        <a:latin typeface="Helvetica" pitchFamily="2" charset="0"/>
                        <a:cs typeface="Poppins" panose="00000500000000000000" pitchFamily="2" charset="0"/>
                      </a:endParaRPr>
                    </a:p>
                    <a:p>
                      <a:pPr marL="285750" indent="-285750">
                        <a:buFont typeface="Arial" panose="020B0604020202020204" pitchFamily="34" charset="0"/>
                        <a:buChar char="•"/>
                      </a:pPr>
                      <a:r>
                        <a:rPr lang="en-CA" sz="1100" dirty="0">
                          <a:latin typeface="Helvetica" pitchFamily="2" charset="0"/>
                          <a:cs typeface="Poppins" panose="00000500000000000000" pitchFamily="2" charset="0"/>
                        </a:rPr>
                        <a:t>Founded</a:t>
                      </a:r>
                      <a:r>
                        <a:rPr lang="en-CA" sz="1100" baseline="0" dirty="0">
                          <a:latin typeface="Helvetica" pitchFamily="2" charset="0"/>
                          <a:cs typeface="Poppins" panose="00000500000000000000" pitchFamily="2" charset="0"/>
                        </a:rPr>
                        <a:t> Gatekeeper Systems in 1997 and took the company public 2013</a:t>
                      </a:r>
                    </a:p>
                    <a:p>
                      <a:pPr marL="285750" indent="-285750">
                        <a:buFont typeface="Arial" panose="020B0604020202020204" pitchFamily="34" charset="0"/>
                        <a:buChar char="•"/>
                      </a:pPr>
                      <a:r>
                        <a:rPr lang="en-CA" sz="1100" baseline="0" dirty="0">
                          <a:latin typeface="Helvetica" pitchFamily="2" charset="0"/>
                          <a:cs typeface="Poppins" panose="00000500000000000000" pitchFamily="2" charset="0"/>
                        </a:rPr>
                        <a:t>Former VP Marketing and Director at Silent Witness; founded Security Products Division</a:t>
                      </a:r>
                    </a:p>
                    <a:p>
                      <a:pPr marL="285750" indent="-285750">
                        <a:buFont typeface="Arial" panose="020B0604020202020204" pitchFamily="34" charset="0"/>
                        <a:buChar char="•"/>
                      </a:pPr>
                      <a:endParaRPr lang="en-CA" sz="1100" b="0" baseline="0" dirty="0">
                        <a:solidFill>
                          <a:schemeClr val="bg1"/>
                        </a:solidFill>
                        <a:latin typeface="Helvetica" pitchFamily="2" charset="0"/>
                        <a:ea typeface="Tahoma" panose="020B0604030504040204" pitchFamily="34" charset="0"/>
                        <a:cs typeface="Poppins" panose="00000500000000000000" pitchFamily="2" charset="0"/>
                      </a:endParaRPr>
                    </a:p>
                  </a:txBody>
                  <a:tcPr marL="84816" marR="84816" marT="42408" marB="42408" anchor="ctr">
                    <a:lnL w="12700" cap="flat" cmpd="sng" algn="ctr">
                      <a:noFill/>
                      <a:prstDash val="solid"/>
                      <a:round/>
                      <a:headEnd type="none" w="med" len="med"/>
                      <a:tailEnd type="none" w="med" len="med"/>
                    </a:lnL>
                    <a:lnR>
                      <a:noFill/>
                    </a:lnR>
                    <a:lnT w="254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06497729"/>
                  </a:ext>
                </a:extLst>
              </a:tr>
              <a:tr h="955719">
                <a:tc>
                  <a:txBody>
                    <a:bodyPr/>
                    <a:lstStyle/>
                    <a:p>
                      <a:pPr marL="0" marR="0" indent="0" algn="l" defTabSz="586039" rtl="0" eaLnBrk="1" fontAlgn="auto" latinLnBrk="0" hangingPunct="1">
                        <a:lnSpc>
                          <a:spcPct val="110000"/>
                        </a:lnSpc>
                        <a:spcBef>
                          <a:spcPts val="0"/>
                        </a:spcBef>
                        <a:spcAft>
                          <a:spcPts val="0"/>
                        </a:spcAft>
                        <a:buClrTx/>
                        <a:buSzTx/>
                        <a:buFontTx/>
                        <a:buNone/>
                        <a:tabLst/>
                        <a:defRPr/>
                      </a:pPr>
                      <a:endParaRPr lang="en-CA" sz="80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L="84816" marR="84816" marT="42408" marB="42408"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500" kern="1200" dirty="0">
                          <a:latin typeface="Helvetica" pitchFamily="2" charset="0"/>
                          <a:cs typeface="Poppins" panose="00000500000000000000" pitchFamily="2" charset="0"/>
                        </a:rPr>
                        <a:t>Kelsey Chin </a:t>
                      </a:r>
                    </a:p>
                    <a:p>
                      <a:r>
                        <a:rPr lang="en-CA" sz="1000" kern="1200" dirty="0">
                          <a:latin typeface="Helvetica" pitchFamily="2" charset="0"/>
                          <a:cs typeface="Poppins" panose="00000500000000000000" pitchFamily="2" charset="0"/>
                        </a:rPr>
                        <a:t>CGA, CPA</a:t>
                      </a:r>
                      <a:endParaRPr lang="en-CA" sz="1000" baseline="0" dirty="0">
                        <a:latin typeface="Helvetica" pitchFamily="2" charset="0"/>
                        <a:cs typeface="Poppins" panose="00000500000000000000" pitchFamily="2" charset="0"/>
                      </a:endParaRPr>
                    </a:p>
                    <a:p>
                      <a:pPr marL="0" marR="0" indent="0" algn="l" defTabSz="586039" rtl="0" eaLnBrk="1" fontAlgn="auto" latinLnBrk="0" hangingPunct="1">
                        <a:lnSpc>
                          <a:spcPct val="100000"/>
                        </a:lnSpc>
                        <a:spcBef>
                          <a:spcPts val="0"/>
                        </a:spcBef>
                        <a:spcAft>
                          <a:spcPts val="0"/>
                        </a:spcAft>
                        <a:buClrTx/>
                        <a:buSzTx/>
                        <a:buFontTx/>
                        <a:buNone/>
                        <a:tabLst/>
                        <a:defRPr/>
                      </a:pPr>
                      <a:r>
                        <a:rPr lang="en-CA" sz="1000" kern="1200" dirty="0">
                          <a:latin typeface="Helvetica" pitchFamily="2" charset="0"/>
                          <a:cs typeface="Poppins" panose="00000500000000000000" pitchFamily="2" charset="0"/>
                        </a:rPr>
                        <a:t>CHIEF</a:t>
                      </a:r>
                      <a:r>
                        <a:rPr lang="en-CA" sz="1000" baseline="0" dirty="0">
                          <a:latin typeface="Helvetica" pitchFamily="2" charset="0"/>
                          <a:cs typeface="Poppins" panose="00000500000000000000" pitchFamily="2" charset="0"/>
                        </a:rPr>
                        <a:t> </a:t>
                      </a:r>
                      <a:r>
                        <a:rPr lang="en-CA" sz="1000" kern="1200" dirty="0">
                          <a:latin typeface="Helvetica" pitchFamily="2" charset="0"/>
                          <a:cs typeface="Poppins" panose="00000500000000000000" pitchFamily="2" charset="0"/>
                        </a:rPr>
                        <a:t>FINANCIAL</a:t>
                      </a:r>
                      <a:r>
                        <a:rPr lang="en-CA" sz="1000" baseline="0" dirty="0">
                          <a:latin typeface="Helvetica" pitchFamily="2" charset="0"/>
                          <a:cs typeface="Poppins" panose="00000500000000000000" pitchFamily="2" charset="0"/>
                        </a:rPr>
                        <a:t> </a:t>
                      </a:r>
                      <a:r>
                        <a:rPr lang="en-CA" sz="1000" kern="1200" dirty="0">
                          <a:latin typeface="Helvetica" pitchFamily="2" charset="0"/>
                          <a:cs typeface="Poppins" panose="00000500000000000000" pitchFamily="2" charset="0"/>
                        </a:rPr>
                        <a:t>OFFICER</a:t>
                      </a:r>
                      <a:endParaRPr lang="en-CA" sz="1000" kern="1200" dirty="0">
                        <a:solidFill>
                          <a:schemeClr val="tx1"/>
                        </a:solidFill>
                        <a:latin typeface="Helvetica" pitchFamily="2" charset="0"/>
                        <a:ea typeface="Tahoma" panose="020B0604030504040204" pitchFamily="34" charset="0"/>
                        <a:cs typeface="Poppins" panose="00000500000000000000"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en-US" sz="1100" dirty="0">
                          <a:latin typeface="Helvetica" pitchFamily="2" charset="0"/>
                          <a:cs typeface="Poppins" panose="00000500000000000000" pitchFamily="2" charset="0"/>
                        </a:rPr>
                        <a:t>Chartered Professional Accountant who has served as CFO for numerous publicly listed companies </a:t>
                      </a:r>
                    </a:p>
                    <a:p>
                      <a:pPr marL="285750" indent="-285750">
                        <a:buFont typeface="Arial" panose="020B0604020202020204" pitchFamily="34" charset="0"/>
                        <a:buChar char="•"/>
                      </a:pPr>
                      <a:r>
                        <a:rPr lang="en-US" sz="1100" dirty="0">
                          <a:latin typeface="Helvetica" pitchFamily="2" charset="0"/>
                          <a:cs typeface="Poppins" panose="00000500000000000000" pitchFamily="2" charset="0"/>
                        </a:rPr>
                        <a:t>Ms. Chin is intricately familiar with accounting principles, analyzing and preparing financial statements</a:t>
                      </a:r>
                      <a:endParaRPr lang="en-CA" sz="1100" baseline="0" dirty="0">
                        <a:solidFill>
                          <a:schemeClr val="tx1"/>
                        </a:solidFill>
                        <a:latin typeface="Helvetica" pitchFamily="2" charset="0"/>
                        <a:ea typeface="Tahoma" panose="020B0604030504040204" pitchFamily="34" charset="0"/>
                        <a:cs typeface="Poppins" panose="00000500000000000000" pitchFamily="2" charset="0"/>
                      </a:endParaRP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09373351"/>
                  </a:ext>
                </a:extLst>
              </a:tr>
              <a:tr h="955719">
                <a:tc>
                  <a:txBody>
                    <a:bodyPr/>
                    <a:lstStyle/>
                    <a:p>
                      <a:pPr marL="0" marR="0" indent="0" algn="l" defTabSz="586039" rtl="0" eaLnBrk="1" fontAlgn="auto" latinLnBrk="0" hangingPunct="1">
                        <a:lnSpc>
                          <a:spcPct val="110000"/>
                        </a:lnSpc>
                        <a:spcBef>
                          <a:spcPts val="0"/>
                        </a:spcBef>
                        <a:spcAft>
                          <a:spcPts val="0"/>
                        </a:spcAft>
                        <a:buClrTx/>
                        <a:buSzTx/>
                        <a:buFontTx/>
                        <a:buNone/>
                        <a:tabLst/>
                        <a:defRPr/>
                      </a:pPr>
                      <a:endParaRPr lang="en-CA" sz="80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L="84816" marR="84816" marT="42408" marB="42408"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500" kern="1200" dirty="0">
                          <a:latin typeface="Helvetica" pitchFamily="2" charset="0"/>
                          <a:cs typeface="Poppins" panose="00000500000000000000" pitchFamily="2" charset="0"/>
                        </a:rPr>
                        <a:t>Doug</a:t>
                      </a:r>
                      <a:r>
                        <a:rPr lang="en-CA" sz="1500" dirty="0">
                          <a:latin typeface="Helvetica" pitchFamily="2" charset="0"/>
                          <a:cs typeface="Poppins" panose="00000500000000000000" pitchFamily="2" charset="0"/>
                        </a:rPr>
                        <a:t> </a:t>
                      </a:r>
                      <a:r>
                        <a:rPr lang="en-CA" sz="1500" kern="1200" dirty="0">
                          <a:latin typeface="Helvetica" pitchFamily="2" charset="0"/>
                          <a:cs typeface="Poppins" panose="00000500000000000000" pitchFamily="2" charset="0"/>
                        </a:rPr>
                        <a:t>Fraser</a:t>
                      </a:r>
                      <a:endParaRPr lang="en-CA" sz="1500" dirty="0">
                        <a:latin typeface="Helvetica" pitchFamily="2" charset="0"/>
                        <a:cs typeface="Poppins" panose="00000500000000000000" pitchFamily="2" charset="0"/>
                      </a:endParaRPr>
                    </a:p>
                    <a:p>
                      <a:r>
                        <a:rPr lang="en-CA" sz="1000" dirty="0">
                          <a:latin typeface="Helvetica" pitchFamily="2" charset="0"/>
                          <a:cs typeface="Poppins" panose="00000500000000000000" pitchFamily="2" charset="0"/>
                        </a:rPr>
                        <a:t>P.</a:t>
                      </a:r>
                      <a:r>
                        <a:rPr lang="en-CA" sz="1000" baseline="0" dirty="0">
                          <a:latin typeface="Helvetica" pitchFamily="2" charset="0"/>
                          <a:cs typeface="Poppins" panose="00000500000000000000" pitchFamily="2" charset="0"/>
                        </a:rPr>
                        <a:t> </a:t>
                      </a:r>
                      <a:r>
                        <a:rPr lang="en-CA" sz="1000" baseline="0" dirty="0" err="1">
                          <a:latin typeface="Helvetica" pitchFamily="2" charset="0"/>
                          <a:cs typeface="Poppins" panose="00000500000000000000" pitchFamily="2" charset="0"/>
                        </a:rPr>
                        <a:t>Eng</a:t>
                      </a:r>
                      <a:r>
                        <a:rPr lang="en-CA" sz="1000" baseline="0" dirty="0">
                          <a:latin typeface="Helvetica" pitchFamily="2" charset="0"/>
                          <a:cs typeface="Poppins" panose="00000500000000000000" pitchFamily="2" charset="0"/>
                        </a:rPr>
                        <a:t>, MBA</a:t>
                      </a:r>
                    </a:p>
                    <a:p>
                      <a:pPr marL="0" marR="0" indent="0" algn="l" defTabSz="586039" rtl="0" eaLnBrk="1" fontAlgn="auto" latinLnBrk="0" hangingPunct="1">
                        <a:lnSpc>
                          <a:spcPct val="100000"/>
                        </a:lnSpc>
                        <a:spcBef>
                          <a:spcPts val="0"/>
                        </a:spcBef>
                        <a:spcAft>
                          <a:spcPts val="0"/>
                        </a:spcAft>
                        <a:buClrTx/>
                        <a:buSzTx/>
                        <a:buFontTx/>
                        <a:buNone/>
                        <a:tabLst/>
                        <a:defRPr/>
                      </a:pPr>
                      <a:r>
                        <a:rPr lang="en-CA" sz="1000" dirty="0">
                          <a:latin typeface="Helvetica" pitchFamily="2" charset="0"/>
                          <a:cs typeface="Poppins" panose="00000500000000000000" pitchFamily="2" charset="0"/>
                        </a:rPr>
                        <a:t>VP PROGRAMS</a:t>
                      </a:r>
                      <a:r>
                        <a:rPr lang="en-CA" sz="1000" baseline="0" dirty="0">
                          <a:latin typeface="Helvetica" pitchFamily="2" charset="0"/>
                          <a:cs typeface="Poppins" panose="00000500000000000000" pitchFamily="2" charset="0"/>
                        </a:rPr>
                        <a:t> &amp; PRODUCTS</a:t>
                      </a:r>
                      <a:endParaRPr lang="en-CA" sz="1000" dirty="0">
                        <a:solidFill>
                          <a:schemeClr val="tx1"/>
                        </a:solidFill>
                        <a:latin typeface="Helvetica" pitchFamily="2" charset="0"/>
                        <a:ea typeface="Tahoma" panose="020B0604030504040204" pitchFamily="34" charset="0"/>
                        <a:cs typeface="Poppins" panose="00000500000000000000" pitchFamily="2"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lgn="l" defTabSz="586039" rtl="0" eaLnBrk="1" latinLnBrk="0" hangingPunct="1">
                        <a:buFont typeface="Arial" panose="020B0604020202020204" pitchFamily="34" charset="0"/>
                        <a:buChar char="•"/>
                      </a:pPr>
                      <a:r>
                        <a:rPr lang="en-CA" sz="1100" kern="1200" dirty="0">
                          <a:latin typeface="Helvetica" pitchFamily="2" charset="0"/>
                          <a:cs typeface="Poppins" panose="00000500000000000000" pitchFamily="2" charset="0"/>
                        </a:rPr>
                        <a:t>Former global product manager for Honeywell, specific technology included network infrastructure, wireless integration including WIFI and MESH networks</a:t>
                      </a:r>
                    </a:p>
                    <a:p>
                      <a:pPr marL="285750" indent="-285750" algn="l" defTabSz="586039" rtl="0" eaLnBrk="1" latinLnBrk="0" hangingPunct="1">
                        <a:buFont typeface="Arial" panose="020B0604020202020204" pitchFamily="34" charset="0"/>
                        <a:buChar char="•"/>
                      </a:pPr>
                      <a:r>
                        <a:rPr lang="en-CA" sz="1100" kern="1200" dirty="0">
                          <a:latin typeface="Helvetica" pitchFamily="2" charset="0"/>
                          <a:cs typeface="Poppins" panose="00000500000000000000" pitchFamily="2" charset="0"/>
                        </a:rPr>
                        <a:t>MBA ( IVEY School of Bus ) </a:t>
                      </a:r>
                      <a:r>
                        <a:rPr lang="en-CA" sz="1100" kern="1200" dirty="0" err="1">
                          <a:latin typeface="Helvetica" pitchFamily="2" charset="0"/>
                          <a:cs typeface="Poppins" panose="00000500000000000000" pitchFamily="2" charset="0"/>
                        </a:rPr>
                        <a:t>BScEE</a:t>
                      </a:r>
                      <a:r>
                        <a:rPr lang="en-CA" sz="1100" kern="1200" dirty="0">
                          <a:latin typeface="Helvetica" pitchFamily="2" charset="0"/>
                          <a:cs typeface="Poppins" panose="00000500000000000000" pitchFamily="2" charset="0"/>
                        </a:rPr>
                        <a:t> and Master of Engineering (University of Alberta ) </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69283392"/>
                  </a:ext>
                </a:extLst>
              </a:tr>
              <a:tr h="780728">
                <a:tc>
                  <a:txBody>
                    <a:bodyPr/>
                    <a:lstStyle/>
                    <a:p>
                      <a:endParaRPr lang="en-CA" sz="800" b="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L="84816" marR="84816" marT="42408" marB="42408"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CA" sz="1600" kern="1200" dirty="0">
                          <a:latin typeface="Helvetica" pitchFamily="2" charset="0"/>
                          <a:cs typeface="Poppins" panose="00000500000000000000" pitchFamily="2" charset="0"/>
                        </a:rPr>
                        <a:t>Jeff </a:t>
                      </a:r>
                      <a:r>
                        <a:rPr lang="en-CA" sz="1600" kern="1200" dirty="0" err="1">
                          <a:latin typeface="Helvetica" pitchFamily="2" charset="0"/>
                          <a:cs typeface="Poppins" panose="00000500000000000000" pitchFamily="2" charset="0"/>
                        </a:rPr>
                        <a:t>Gruban</a:t>
                      </a:r>
                      <a:endParaRPr lang="en-CA" sz="900" baseline="0" dirty="0">
                        <a:latin typeface="Helvetica" pitchFamily="2" charset="0"/>
                        <a:cs typeface="Poppins" panose="00000500000000000000" pitchFamily="2" charset="0"/>
                      </a:endParaRPr>
                    </a:p>
                    <a:p>
                      <a:pPr marL="0" marR="0" indent="0" algn="l" defTabSz="586039" rtl="0" eaLnBrk="1" fontAlgn="auto" latinLnBrk="0" hangingPunct="1">
                        <a:lnSpc>
                          <a:spcPct val="100000"/>
                        </a:lnSpc>
                        <a:spcBef>
                          <a:spcPts val="0"/>
                        </a:spcBef>
                        <a:spcAft>
                          <a:spcPts val="0"/>
                        </a:spcAft>
                        <a:buClrTx/>
                        <a:buSzTx/>
                        <a:buFontTx/>
                        <a:buNone/>
                        <a:tabLst/>
                        <a:defRPr/>
                      </a:pPr>
                      <a:r>
                        <a:rPr lang="en-CA" sz="1000" dirty="0">
                          <a:latin typeface="Helvetica" pitchFamily="2" charset="0"/>
                          <a:cs typeface="Poppins" panose="00000500000000000000" pitchFamily="2" charset="0"/>
                        </a:rPr>
                        <a:t>VP SALES &amp; BUSINESS DEVELOPMENT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lgn="l" defTabSz="586039" rtl="0" eaLnBrk="1" latinLnBrk="0" hangingPunct="1">
                        <a:buFont typeface="Arial" panose="020B0604020202020204" pitchFamily="34" charset="0"/>
                        <a:buChar char="•"/>
                      </a:pPr>
                      <a:endParaRPr lang="en-CA" sz="1100" kern="1200" dirty="0">
                        <a:latin typeface="Helvetica" pitchFamily="2" charset="0"/>
                        <a:cs typeface="Poppins" panose="00000500000000000000" pitchFamily="2" charset="0"/>
                      </a:endParaRPr>
                    </a:p>
                    <a:p>
                      <a:pPr marL="285750" indent="-285750" algn="l" defTabSz="586039" rtl="0" eaLnBrk="1" latinLnBrk="0" hangingPunct="1">
                        <a:buFont typeface="Arial" panose="020B0604020202020204" pitchFamily="34" charset="0"/>
                        <a:buChar char="•"/>
                      </a:pPr>
                      <a:r>
                        <a:rPr lang="en-CA" sz="1100" kern="1200" dirty="0">
                          <a:latin typeface="Helvetica" pitchFamily="2" charset="0"/>
                          <a:cs typeface="Poppins" panose="00000500000000000000" pitchFamily="2" charset="0"/>
                        </a:rPr>
                        <a:t>25 years experience in the Telecommunications industry in North America</a:t>
                      </a:r>
                    </a:p>
                    <a:p>
                      <a:pPr marL="285750" indent="-285750" algn="l" defTabSz="586039" rtl="0" eaLnBrk="1" latinLnBrk="0" hangingPunct="1">
                        <a:buFont typeface="Arial" panose="020B0604020202020204" pitchFamily="34" charset="0"/>
                        <a:buChar char="•"/>
                      </a:pPr>
                      <a:r>
                        <a:rPr lang="en-CA" sz="1100" kern="1200" dirty="0">
                          <a:latin typeface="Helvetica" pitchFamily="2" charset="0"/>
                          <a:cs typeface="Poppins" panose="00000500000000000000" pitchFamily="2" charset="0"/>
                        </a:rPr>
                        <a:t>National Sales Manager for PCT International - Canada, and TVC Director of Broadband Canada ( formerly </a:t>
                      </a:r>
                      <a:r>
                        <a:rPr lang="en-CA" sz="1100" kern="1200" dirty="0" err="1">
                          <a:latin typeface="Helvetica" pitchFamily="2" charset="0"/>
                          <a:cs typeface="Poppins" panose="00000500000000000000" pitchFamily="2" charset="0"/>
                        </a:rPr>
                        <a:t>Comsouce</a:t>
                      </a:r>
                      <a:r>
                        <a:rPr lang="en-CA" sz="1100" kern="1200" dirty="0">
                          <a:latin typeface="Helvetica" pitchFamily="2" charset="0"/>
                          <a:cs typeface="Poppins" panose="00000500000000000000" pitchFamily="2" charset="0"/>
                        </a:rPr>
                        <a:t> Inc.)</a:t>
                      </a:r>
                    </a:p>
                    <a:p>
                      <a:pPr marL="285750" indent="-285750" algn="l" defTabSz="586039" rtl="0" eaLnBrk="1" latinLnBrk="0" hangingPunct="1">
                        <a:buFont typeface="Arial" panose="020B0604020202020204" pitchFamily="34" charset="0"/>
                        <a:buChar char="•"/>
                      </a:pPr>
                      <a:r>
                        <a:rPr lang="en-CA" sz="1100" kern="1200" dirty="0">
                          <a:latin typeface="Helvetica" pitchFamily="2" charset="0"/>
                          <a:cs typeface="Poppins" panose="00000500000000000000" pitchFamily="2" charset="0"/>
                        </a:rPr>
                        <a:t>Regional sales responsibilities in Canada and the USA and has worked closely with Product Management teams to help develop solutions to meet the needs of this customers</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68541644"/>
                  </a:ext>
                </a:extLst>
              </a:tr>
              <a:tr h="955719">
                <a:tc>
                  <a:txBody>
                    <a:bodyPr/>
                    <a:lstStyle/>
                    <a:p>
                      <a:pPr marL="0" marR="0" indent="0" algn="l" defTabSz="586039" rtl="0" eaLnBrk="1" fontAlgn="auto" latinLnBrk="0" hangingPunct="1">
                        <a:lnSpc>
                          <a:spcPct val="100000"/>
                        </a:lnSpc>
                        <a:spcBef>
                          <a:spcPts val="0"/>
                        </a:spcBef>
                        <a:spcAft>
                          <a:spcPts val="0"/>
                        </a:spcAft>
                        <a:buClrTx/>
                        <a:buSzTx/>
                        <a:buFontTx/>
                        <a:buNone/>
                        <a:tabLst/>
                        <a:defRPr/>
                      </a:pPr>
                      <a:endParaRPr lang="en-CA" sz="800" kern="120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marL="84816" marR="84816" marT="42408" marB="42408"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5400" cmpd="sng">
                      <a:noFill/>
                    </a:lnB>
                    <a:lnTlToBr w="12700" cmpd="sng">
                      <a:noFill/>
                      <a:prstDash val="solid"/>
                    </a:lnTlToBr>
                    <a:lnBlToTr w="12700" cmpd="sng">
                      <a:noFill/>
                      <a:prstDash val="solid"/>
                    </a:lnBlToTr>
                  </a:tcPr>
                </a:tc>
                <a:tc>
                  <a:txBody>
                    <a:bodyPr/>
                    <a:lstStyle/>
                    <a:p>
                      <a:r>
                        <a:rPr lang="en-CA" sz="1600" kern="1200" dirty="0">
                          <a:solidFill>
                            <a:schemeClr val="dk1"/>
                          </a:solidFill>
                          <a:latin typeface="Helvetica" pitchFamily="2" charset="0"/>
                          <a:ea typeface="+mn-ea"/>
                          <a:cs typeface="Poppins" panose="00000500000000000000" pitchFamily="2" charset="0"/>
                        </a:rPr>
                        <a:t>Leanne Hudson</a:t>
                      </a:r>
                    </a:p>
                    <a:p>
                      <a:r>
                        <a:rPr lang="en-CA" sz="1000" dirty="0">
                          <a:latin typeface="Helvetica" pitchFamily="2" charset="0"/>
                          <a:cs typeface="Poppins" panose="00000500000000000000" pitchFamily="2" charset="0"/>
                        </a:rPr>
                        <a:t>VP OPERATIONS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5400" cmpd="sng">
                      <a:noFill/>
                    </a:lnB>
                    <a:lnTlToBr w="12700" cmpd="sng">
                      <a:noFill/>
                      <a:prstDash val="solid"/>
                    </a:lnTlToBr>
                    <a:lnBlToTr w="12700" cmpd="sng">
                      <a:noFill/>
                      <a:prstDash val="solid"/>
                    </a:lnBlToTr>
                  </a:tcPr>
                </a:tc>
                <a:tc>
                  <a:txBody>
                    <a:bodyPr/>
                    <a:lstStyle/>
                    <a:p>
                      <a:pPr marL="285750" indent="-285750" algn="l" defTabSz="586039" rtl="0" eaLnBrk="1" latinLnBrk="0" hangingPunct="1">
                        <a:buFont typeface="Arial" panose="020B0604020202020204" pitchFamily="34" charset="0"/>
                        <a:buChar char="•"/>
                      </a:pPr>
                      <a:r>
                        <a:rPr lang="en-US" sz="1100" b="0" i="0" kern="1200" dirty="0">
                          <a:solidFill>
                            <a:schemeClr val="dk1"/>
                          </a:solidFill>
                          <a:effectLst/>
                          <a:latin typeface="Helvetica" pitchFamily="2" charset="0"/>
                          <a:ea typeface="+mn-ea"/>
                          <a:cs typeface="Poppins" panose="00000500000000000000" pitchFamily="2" charset="0"/>
                        </a:rPr>
                        <a:t>Long-term employee of Gatekeeper with proven abilities in accounting, marketing, and operations </a:t>
                      </a:r>
                    </a:p>
                    <a:p>
                      <a:pPr marL="285750" indent="-285750" algn="l" defTabSz="586039" rtl="0" eaLnBrk="1" latinLnBrk="0" hangingPunct="1">
                        <a:buFont typeface="Arial" panose="020B0604020202020204" pitchFamily="34" charset="0"/>
                        <a:buChar char="•"/>
                      </a:pPr>
                      <a:r>
                        <a:rPr lang="en-US" sz="1100" b="0" i="0" kern="1200" dirty="0">
                          <a:solidFill>
                            <a:schemeClr val="dk1"/>
                          </a:solidFill>
                          <a:effectLst/>
                          <a:latin typeface="Helvetica" pitchFamily="2" charset="0"/>
                          <a:ea typeface="+mn-ea"/>
                          <a:cs typeface="Poppins" panose="00000500000000000000" pitchFamily="2" charset="0"/>
                        </a:rPr>
                        <a:t>Combines solid financial discipline with strong customer service focus</a:t>
                      </a:r>
                      <a:endParaRPr lang="en-CA" sz="1100" kern="1200" dirty="0">
                        <a:solidFill>
                          <a:schemeClr val="tx1"/>
                        </a:solidFill>
                        <a:latin typeface="Helvetica" pitchFamily="2" charset="0"/>
                        <a:ea typeface="Tahoma" panose="020B0604030504040204" pitchFamily="34" charset="0"/>
                        <a:cs typeface="Poppins" panose="00000500000000000000" pitchFamily="2" charset="0"/>
                      </a:endParaRP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313214110"/>
                  </a:ext>
                </a:extLst>
              </a:tr>
            </a:tbl>
          </a:graphicData>
        </a:graphic>
      </p:graphicFrame>
      <p:sp>
        <p:nvSpPr>
          <p:cNvPr id="17" name="Rectangle 16">
            <a:extLst>
              <a:ext uri="{FF2B5EF4-FFF2-40B4-BE49-F238E27FC236}">
                <a16:creationId xmlns:a16="http://schemas.microsoft.com/office/drawing/2014/main" id="{B439BFDB-136B-8A44-86D2-D9226C485BBD}"/>
              </a:ext>
            </a:extLst>
          </p:cNvPr>
          <p:cNvSpPr/>
          <p:nvPr/>
        </p:nvSpPr>
        <p:spPr>
          <a:xfrm>
            <a:off x="636298" y="1773952"/>
            <a:ext cx="796078" cy="796077"/>
          </a:xfrm>
          <a:prstGeom prst="rect">
            <a:avLst/>
          </a:prstGeom>
          <a:blipFill dpi="0" rotWithShape="1">
            <a:blip r:embed="rId2"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C9A4F1C-132A-A74D-90D0-DF34CA8F78DA}"/>
              </a:ext>
            </a:extLst>
          </p:cNvPr>
          <p:cNvSpPr/>
          <p:nvPr/>
        </p:nvSpPr>
        <p:spPr>
          <a:xfrm>
            <a:off x="636298" y="2725304"/>
            <a:ext cx="796078" cy="796077"/>
          </a:xfrm>
          <a:prstGeom prst="rect">
            <a:avLst/>
          </a:prstGeom>
          <a:blipFill dpi="0" rotWithShape="1">
            <a:blip r:embed="rId3"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8EE5F0A-00E6-4C41-AD8A-AD156444989B}"/>
              </a:ext>
            </a:extLst>
          </p:cNvPr>
          <p:cNvSpPr/>
          <p:nvPr/>
        </p:nvSpPr>
        <p:spPr>
          <a:xfrm>
            <a:off x="636298" y="3676656"/>
            <a:ext cx="796078" cy="796077"/>
          </a:xfrm>
          <a:prstGeom prst="rect">
            <a:avLst/>
          </a:prstGeom>
          <a:blipFill dpi="0" rotWithShape="1">
            <a:blip r:embed="rId4"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58EEF25-CDAA-DE45-8197-E5FD1123B803}"/>
              </a:ext>
            </a:extLst>
          </p:cNvPr>
          <p:cNvSpPr/>
          <p:nvPr/>
        </p:nvSpPr>
        <p:spPr>
          <a:xfrm>
            <a:off x="636298" y="4628008"/>
            <a:ext cx="796078" cy="796077"/>
          </a:xfrm>
          <a:prstGeom prst="rect">
            <a:avLst/>
          </a:prstGeom>
          <a:blipFill dpi="0" rotWithShape="1">
            <a:blip r:embed="rId5"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BC3F320-980A-FA42-80D6-44A7A898D831}"/>
              </a:ext>
            </a:extLst>
          </p:cNvPr>
          <p:cNvSpPr/>
          <p:nvPr/>
        </p:nvSpPr>
        <p:spPr>
          <a:xfrm>
            <a:off x="659945" y="5579360"/>
            <a:ext cx="796078" cy="796077"/>
          </a:xfrm>
          <a:prstGeom prst="rect">
            <a:avLst/>
          </a:prstGeom>
          <a:blipFill dpi="0" rotWithShape="1">
            <a:blip r:embed="rId6"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02C4DB-426D-9B48-B125-A7B6856EC34E}"/>
              </a:ext>
            </a:extLst>
          </p:cNvPr>
          <p:cNvSpPr/>
          <p:nvPr/>
        </p:nvSpPr>
        <p:spPr>
          <a:xfrm>
            <a:off x="581891" y="1704677"/>
            <a:ext cx="10958946" cy="4737949"/>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76087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AF445F-15B9-D748-88AA-BFD6EB7A0E78}"/>
              </a:ext>
            </a:extLst>
          </p:cNvPr>
          <p:cNvSpPr>
            <a:spLocks noGrp="1"/>
          </p:cNvSpPr>
          <p:nvPr>
            <p:ph type="title"/>
          </p:nvPr>
        </p:nvSpPr>
        <p:spPr/>
        <p:txBody>
          <a:bodyPr/>
          <a:lstStyle/>
          <a:p>
            <a:r>
              <a:rPr lang="en-CA" dirty="0">
                <a:solidFill>
                  <a:schemeClr val="tx1"/>
                </a:solidFill>
                <a:latin typeface="Helvetica" pitchFamily="2" charset="0"/>
              </a:rPr>
              <a:t>CONTACT </a:t>
            </a:r>
            <a:br>
              <a:rPr lang="en-CA" dirty="0">
                <a:solidFill>
                  <a:schemeClr val="tx1"/>
                </a:solidFill>
                <a:latin typeface="Helvetica" pitchFamily="2" charset="0"/>
              </a:rPr>
            </a:br>
            <a:r>
              <a:rPr lang="en-CA" dirty="0">
                <a:solidFill>
                  <a:schemeClr val="tx1"/>
                </a:solidFill>
                <a:latin typeface="Helvetica" pitchFamily="2" charset="0"/>
              </a:rPr>
              <a:t>INFORMATION</a:t>
            </a:r>
            <a:endParaRPr lang="en-US" dirty="0">
              <a:solidFill>
                <a:schemeClr val="tx1"/>
              </a:solidFill>
              <a:latin typeface="Helvetica" pitchFamily="2" charset="0"/>
            </a:endParaRPr>
          </a:p>
        </p:txBody>
      </p:sp>
      <p:sp>
        <p:nvSpPr>
          <p:cNvPr id="4" name="Slide Number Placeholder 3">
            <a:extLst>
              <a:ext uri="{FF2B5EF4-FFF2-40B4-BE49-F238E27FC236}">
                <a16:creationId xmlns:a16="http://schemas.microsoft.com/office/drawing/2014/main" id="{03655CED-545C-6B4E-ABA0-092F7A379BF0}"/>
              </a:ext>
            </a:extLst>
          </p:cNvPr>
          <p:cNvSpPr>
            <a:spLocks noGrp="1"/>
          </p:cNvSpPr>
          <p:nvPr>
            <p:ph type="sldNum" sz="quarter" idx="4"/>
          </p:nvPr>
        </p:nvSpPr>
        <p:spPr/>
        <p:txBody>
          <a:bodyPr/>
          <a:lstStyle/>
          <a:p>
            <a:fld id="{78B70B86-85C2-EF4D-AAB7-417F7A93D158}" type="slidenum">
              <a:rPr lang="en-US" smtClean="0"/>
              <a:pPr/>
              <a:t>22</a:t>
            </a:fld>
            <a:endParaRPr lang="en-US" dirty="0"/>
          </a:p>
        </p:txBody>
      </p:sp>
      <p:grpSp>
        <p:nvGrpSpPr>
          <p:cNvPr id="8" name="Группа 4">
            <a:extLst>
              <a:ext uri="{FF2B5EF4-FFF2-40B4-BE49-F238E27FC236}">
                <a16:creationId xmlns:a16="http://schemas.microsoft.com/office/drawing/2014/main" id="{5952126A-2790-144C-84B6-1478B3E670DD}"/>
              </a:ext>
            </a:extLst>
          </p:cNvPr>
          <p:cNvGrpSpPr/>
          <p:nvPr/>
        </p:nvGrpSpPr>
        <p:grpSpPr>
          <a:xfrm>
            <a:off x="6815997" y="3438575"/>
            <a:ext cx="4607979" cy="1187993"/>
            <a:chOff x="13632954" y="4879030"/>
            <a:chExt cx="9217024" cy="2376262"/>
          </a:xfrm>
        </p:grpSpPr>
        <p:sp>
          <p:nvSpPr>
            <p:cNvPr id="9" name="Скругленный прямоугольник 29">
              <a:extLst>
                <a:ext uri="{FF2B5EF4-FFF2-40B4-BE49-F238E27FC236}">
                  <a16:creationId xmlns:a16="http://schemas.microsoft.com/office/drawing/2014/main" id="{4B2C9D96-7A56-894D-8883-8265AFBE654F}"/>
                </a:ext>
              </a:extLst>
            </p:cNvPr>
            <p:cNvSpPr/>
            <p:nvPr/>
          </p:nvSpPr>
          <p:spPr>
            <a:xfrm>
              <a:off x="13632954" y="4951040"/>
              <a:ext cx="1598602" cy="1606790"/>
            </a:xfrm>
            <a:prstGeom prst="roundRect">
              <a:avLst>
                <a:gd name="adj" fmla="val 0"/>
              </a:avLst>
            </a:prstGeom>
            <a:solidFill>
              <a:srgbClr val="FBD8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dirty="0">
                <a:solidFill>
                  <a:schemeClr val="bg2"/>
                </a:solidFill>
                <a:latin typeface="Roboto Medium" panose="02000000000000000000" pitchFamily="2" charset="0"/>
                <a:ea typeface="Roboto Medium" panose="02000000000000000000" pitchFamily="2" charset="0"/>
                <a:cs typeface="Roboto Light" charset="0"/>
              </a:endParaRPr>
            </a:p>
          </p:txBody>
        </p:sp>
        <p:sp>
          <p:nvSpPr>
            <p:cNvPr id="10" name="Текст 2">
              <a:extLst>
                <a:ext uri="{FF2B5EF4-FFF2-40B4-BE49-F238E27FC236}">
                  <a16:creationId xmlns:a16="http://schemas.microsoft.com/office/drawing/2014/main" id="{4D1DD7D3-0854-AE43-8CC3-9679BC8F81EF}"/>
                </a:ext>
              </a:extLst>
            </p:cNvPr>
            <p:cNvSpPr txBox="1">
              <a:spLocks/>
            </p:cNvSpPr>
            <p:nvPr/>
          </p:nvSpPr>
          <p:spPr>
            <a:xfrm>
              <a:off x="15857773" y="4879030"/>
              <a:ext cx="6992205" cy="2376262"/>
            </a:xfrm>
            <a:prstGeom prst="rect">
              <a:avLst/>
            </a:prstGeom>
          </p:spPr>
          <p:txBody>
            <a:bodyPr/>
            <a:lstStyle>
              <a:lvl1pPr marL="914446" indent="-914446" algn="l" defTabSz="2438522" rtl="0" eaLnBrk="1" latinLnBrk="0" hangingPunct="1">
                <a:spcBef>
                  <a:spcPct val="20000"/>
                </a:spcBef>
                <a:buFont typeface="Arial" panose="020B0604020202020204" pitchFamily="34" charset="0"/>
                <a:buChar char="•"/>
                <a:defRPr lang="en-US" sz="2100" b="0" i="0" kern="1200" baseline="0" dirty="0">
                  <a:solidFill>
                    <a:schemeClr val="tx2">
                      <a:lumMod val="75000"/>
                      <a:lumOff val="25000"/>
                    </a:schemeClr>
                  </a:solidFill>
                  <a:latin typeface="Roboto Light" charset="0"/>
                  <a:ea typeface="Roboto Light" charset="0"/>
                  <a:cs typeface="Roboto Light" charset="0"/>
                </a:defRPr>
              </a:lvl1pPr>
              <a:lvl2pPr marL="1981299" indent="-762038" algn="l" defTabSz="2438522" rtl="0" eaLnBrk="1" latinLnBrk="0" hangingPunct="1">
                <a:spcBef>
                  <a:spcPct val="20000"/>
                </a:spcBef>
                <a:buFont typeface="Arial" panose="020B0604020202020204" pitchFamily="34" charset="0"/>
                <a:buChar char="–"/>
                <a:defRPr sz="7500" kern="1200">
                  <a:solidFill>
                    <a:schemeClr val="tx1"/>
                  </a:solidFill>
                  <a:latin typeface="+mn-lt"/>
                  <a:ea typeface="+mn-ea"/>
                  <a:cs typeface="+mn-cs"/>
                </a:defRPr>
              </a:lvl2pPr>
              <a:lvl3pPr marL="3048152" indent="-609630" algn="l" defTabSz="2438522" rtl="0" eaLnBrk="1" latinLnBrk="0" hangingPunct="1">
                <a:spcBef>
                  <a:spcPct val="20000"/>
                </a:spcBef>
                <a:buFont typeface="Arial" panose="020B0604020202020204" pitchFamily="34" charset="0"/>
                <a:buChar char="•"/>
                <a:defRPr sz="6400" kern="1200">
                  <a:solidFill>
                    <a:schemeClr val="tx1"/>
                  </a:solidFill>
                  <a:latin typeface="+mn-lt"/>
                  <a:ea typeface="+mn-ea"/>
                  <a:cs typeface="+mn-cs"/>
                </a:defRPr>
              </a:lvl3pPr>
              <a:lvl4pPr marL="4267413" indent="-609630" algn="l" defTabSz="243852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4pPr>
              <a:lvl5pPr marL="5486674" indent="-609630" algn="l" defTabSz="243852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5pPr>
              <a:lvl6pPr marL="6705935" indent="-609630" algn="l" defTabSz="243852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6pPr>
              <a:lvl7pPr marL="7925196" indent="-609630" algn="l" defTabSz="243852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7pPr>
              <a:lvl8pPr marL="9144457" indent="-609630" algn="l" defTabSz="243852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8pPr>
              <a:lvl9pPr marL="10363718" indent="-609630" algn="l" defTabSz="243852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9pPr>
            </a:lstStyle>
            <a:p>
              <a:pPr marL="0" indent="0">
                <a:buNone/>
              </a:pPr>
              <a:r>
                <a:rPr lang="en-US" sz="1600" b="1" dirty="0">
                  <a:solidFill>
                    <a:schemeClr val="tx1"/>
                  </a:solidFill>
                  <a:latin typeface="Helvetica" pitchFamily="2" charset="0"/>
                  <a:ea typeface="Roboto Medium" charset="0"/>
                  <a:cs typeface="Roboto Medium" charset="0"/>
                </a:rPr>
                <a:t>Gatekeeper Systems Inc.</a:t>
              </a:r>
              <a:endParaRPr lang="en-US" sz="1400" dirty="0">
                <a:solidFill>
                  <a:schemeClr val="tx1"/>
                </a:solidFill>
                <a:latin typeface="Helvetica" pitchFamily="2" charset="0"/>
                <a:ea typeface="Roboto Medium" charset="0"/>
                <a:cs typeface="Roboto Medium" charset="0"/>
              </a:endParaRPr>
            </a:p>
            <a:p>
              <a:pPr marL="0" indent="0">
                <a:buNone/>
              </a:pPr>
              <a:r>
                <a:rPr lang="en-US" sz="1400" dirty="0">
                  <a:solidFill>
                    <a:schemeClr val="tx1"/>
                  </a:solidFill>
                  <a:latin typeface="Helvetica" pitchFamily="2" charset="0"/>
                  <a:ea typeface="Roboto Medium" charset="0"/>
                  <a:cs typeface="Roboto Medium" charset="0"/>
                </a:rPr>
                <a:t>301-31127 Wheel Avenue </a:t>
              </a:r>
            </a:p>
            <a:p>
              <a:pPr marL="0" indent="0">
                <a:buNone/>
              </a:pPr>
              <a:r>
                <a:rPr lang="en-US" sz="1400" dirty="0">
                  <a:solidFill>
                    <a:schemeClr val="tx1"/>
                  </a:solidFill>
                  <a:latin typeface="Helvetica" pitchFamily="2" charset="0"/>
                  <a:ea typeface="Roboto Medium" charset="0"/>
                  <a:cs typeface="Roboto Medium" charset="0"/>
                </a:rPr>
                <a:t>Abbotsford, BC  V2T 6H1 Canada </a:t>
              </a:r>
            </a:p>
            <a:p>
              <a:pPr marL="0" indent="0">
                <a:buNone/>
              </a:pPr>
              <a:endParaRPr lang="en-US" sz="800" b="1" dirty="0">
                <a:solidFill>
                  <a:schemeClr val="tx1"/>
                </a:solidFill>
                <a:latin typeface="Helvetica" pitchFamily="2" charset="0"/>
                <a:ea typeface="Roboto Medium" charset="0"/>
                <a:cs typeface="Roboto Medium" charset="0"/>
              </a:endParaRPr>
            </a:p>
            <a:p>
              <a:pPr marL="0" indent="0">
                <a:buNone/>
              </a:pPr>
              <a:r>
                <a:rPr lang="en-US" sz="1600" b="1" dirty="0">
                  <a:solidFill>
                    <a:schemeClr val="tx1"/>
                  </a:solidFill>
                  <a:latin typeface="Helvetica" pitchFamily="2" charset="0"/>
                  <a:ea typeface="Roboto Medium" charset="0"/>
                  <a:cs typeface="Roboto Medium" charset="0"/>
                </a:rPr>
                <a:t>Gatekeeper Systems USA Inc.</a:t>
              </a:r>
            </a:p>
            <a:p>
              <a:pPr marL="0" indent="0">
                <a:buNone/>
              </a:pPr>
              <a:r>
                <a:rPr lang="en-US" sz="1400" dirty="0">
                  <a:solidFill>
                    <a:schemeClr val="tx1"/>
                  </a:solidFill>
                  <a:latin typeface="Helvetica" pitchFamily="2" charset="0"/>
                  <a:ea typeface="Roboto Medium" charset="0"/>
                  <a:cs typeface="Roboto Medium" charset="0"/>
                </a:rPr>
                <a:t>7-200 Rittenhouse Circle East</a:t>
              </a:r>
            </a:p>
            <a:p>
              <a:pPr marL="0" indent="0">
                <a:buNone/>
              </a:pPr>
              <a:r>
                <a:rPr lang="en-US" sz="1400" dirty="0">
                  <a:solidFill>
                    <a:schemeClr val="tx1"/>
                  </a:solidFill>
                  <a:latin typeface="Helvetica" pitchFamily="2" charset="0"/>
                  <a:ea typeface="Roboto Medium" charset="0"/>
                  <a:cs typeface="Roboto Medium" charset="0"/>
                </a:rPr>
                <a:t>Bristol, PA 19007 USA</a:t>
              </a:r>
            </a:p>
            <a:p>
              <a:pPr marL="0" indent="0">
                <a:buNone/>
              </a:pPr>
              <a:endParaRPr lang="en-US" sz="1600" b="1" dirty="0">
                <a:solidFill>
                  <a:schemeClr val="tx1"/>
                </a:solidFill>
                <a:latin typeface="Helvetica" pitchFamily="2" charset="0"/>
                <a:ea typeface="Roboto Medium" charset="0"/>
                <a:cs typeface="Roboto Medium" charset="0"/>
              </a:endParaRPr>
            </a:p>
          </p:txBody>
        </p:sp>
      </p:grpSp>
      <p:sp>
        <p:nvSpPr>
          <p:cNvPr id="19" name="Прямоугольник 20">
            <a:extLst>
              <a:ext uri="{FF2B5EF4-FFF2-40B4-BE49-F238E27FC236}">
                <a16:creationId xmlns:a16="http://schemas.microsoft.com/office/drawing/2014/main" id="{6AB1C84A-B038-F544-8F2F-8FB57A26A7E1}"/>
              </a:ext>
            </a:extLst>
          </p:cNvPr>
          <p:cNvSpPr/>
          <p:nvPr/>
        </p:nvSpPr>
        <p:spPr>
          <a:xfrm>
            <a:off x="1093057" y="1989411"/>
            <a:ext cx="5199255" cy="4497640"/>
          </a:xfrm>
          <a:prstGeom prst="rect">
            <a:avLst/>
          </a:prstGeom>
          <a:blipFill dpi="0" rotWithShape="1">
            <a:blip r:embed="rId2" cstate="print">
              <a:extLst>
                <a:ext uri="{28A0092B-C50C-407E-A947-70E740481C1C}">
                  <a14:useLocalDpi xmlns:a14="http://schemas.microsoft.com/office/drawing/2010/main"/>
                </a:ext>
              </a:extLst>
            </a:blip>
            <a:srcRect/>
            <a:stretch>
              <a:fillRect/>
            </a:stretch>
          </a:blipFill>
          <a:ln>
            <a:noFill/>
          </a:ln>
          <a:effectLst>
            <a:outerShdw blurRad="1270000" dist="774700" dir="2700000" sx="98000" sy="98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a:p>
        </p:txBody>
      </p:sp>
      <p:sp>
        <p:nvSpPr>
          <p:cNvPr id="15" name="Rectangle 14">
            <a:extLst>
              <a:ext uri="{FF2B5EF4-FFF2-40B4-BE49-F238E27FC236}">
                <a16:creationId xmlns:a16="http://schemas.microsoft.com/office/drawing/2014/main" id="{011FE4A4-5A41-C046-B7BB-3BED9485368E}"/>
              </a:ext>
            </a:extLst>
          </p:cNvPr>
          <p:cNvSpPr/>
          <p:nvPr/>
        </p:nvSpPr>
        <p:spPr>
          <a:xfrm>
            <a:off x="6819128" y="1989411"/>
            <a:ext cx="796078" cy="796077"/>
          </a:xfrm>
          <a:prstGeom prst="rect">
            <a:avLst/>
          </a:prstGeom>
          <a:blipFill dpi="0" rotWithShape="1">
            <a:blip r:embed="rId3"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1B54F4F7-132E-9548-A03C-7617C3A93565}"/>
              </a:ext>
            </a:extLst>
          </p:cNvPr>
          <p:cNvSpPr txBox="1"/>
          <p:nvPr/>
        </p:nvSpPr>
        <p:spPr>
          <a:xfrm>
            <a:off x="7928278" y="1926900"/>
            <a:ext cx="3207954" cy="1215717"/>
          </a:xfrm>
          <a:prstGeom prst="rect">
            <a:avLst/>
          </a:prstGeom>
          <a:noFill/>
        </p:spPr>
        <p:txBody>
          <a:bodyPr wrap="square" rtlCol="0">
            <a:spAutoFit/>
          </a:bodyPr>
          <a:lstStyle/>
          <a:p>
            <a:r>
              <a:rPr lang="en-US" sz="1600" b="1" dirty="0">
                <a:latin typeface="Helvetica" pitchFamily="2" charset="0"/>
              </a:rPr>
              <a:t>Corporate Contact:</a:t>
            </a:r>
          </a:p>
          <a:p>
            <a:pPr>
              <a:spcBef>
                <a:spcPts val="600"/>
              </a:spcBef>
            </a:pPr>
            <a:r>
              <a:rPr lang="en-US" sz="1400" dirty="0">
                <a:latin typeface="Helvetica" pitchFamily="2" charset="0"/>
              </a:rPr>
              <a:t>Doug </a:t>
            </a:r>
            <a:r>
              <a:rPr lang="en-US" sz="1400" dirty="0" err="1">
                <a:latin typeface="Helvetica" pitchFamily="2" charset="0"/>
              </a:rPr>
              <a:t>Dyment</a:t>
            </a:r>
            <a:r>
              <a:rPr lang="en-US" sz="1400" dirty="0">
                <a:latin typeface="Helvetica" pitchFamily="2" charset="0"/>
              </a:rPr>
              <a:t>, President &amp; CEO</a:t>
            </a:r>
          </a:p>
          <a:p>
            <a:pPr>
              <a:spcBef>
                <a:spcPts val="600"/>
              </a:spcBef>
            </a:pPr>
            <a:r>
              <a:rPr lang="en-US" sz="1400" dirty="0">
                <a:latin typeface="Helvetica" pitchFamily="2" charset="0"/>
              </a:rPr>
              <a:t>604-864-6187 </a:t>
            </a:r>
          </a:p>
          <a:p>
            <a:pPr>
              <a:spcBef>
                <a:spcPts val="600"/>
              </a:spcBef>
            </a:pPr>
            <a:r>
              <a:rPr lang="en-US" sz="1400" dirty="0" err="1">
                <a:latin typeface="Helvetica" pitchFamily="2" charset="0"/>
              </a:rPr>
              <a:t>DDyment@gatekeeper-systems.com</a:t>
            </a:r>
            <a:endParaRPr lang="en-US" sz="1400" dirty="0">
              <a:latin typeface="Helvetica" pitchFamily="2" charset="0"/>
            </a:endParaRPr>
          </a:p>
        </p:txBody>
      </p:sp>
      <p:pic>
        <p:nvPicPr>
          <p:cNvPr id="11" name="Graphic 10" descr="Earth globe: Americas with solid fill">
            <a:extLst>
              <a:ext uri="{FF2B5EF4-FFF2-40B4-BE49-F238E27FC236}">
                <a16:creationId xmlns:a16="http://schemas.microsoft.com/office/drawing/2014/main" id="{9D098E29-7CC4-324A-BF8D-3A27263C3CB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852440" y="3515716"/>
            <a:ext cx="721022" cy="721022"/>
          </a:xfrm>
          <a:prstGeom prst="rect">
            <a:avLst/>
          </a:prstGeom>
        </p:spPr>
      </p:pic>
      <p:grpSp>
        <p:nvGrpSpPr>
          <p:cNvPr id="24" name="Группа 4">
            <a:extLst>
              <a:ext uri="{FF2B5EF4-FFF2-40B4-BE49-F238E27FC236}">
                <a16:creationId xmlns:a16="http://schemas.microsoft.com/office/drawing/2014/main" id="{E71ACE7E-1559-E144-9752-2842082845A0}"/>
              </a:ext>
            </a:extLst>
          </p:cNvPr>
          <p:cNvGrpSpPr/>
          <p:nvPr/>
        </p:nvGrpSpPr>
        <p:grpSpPr>
          <a:xfrm>
            <a:off x="6845183" y="5416450"/>
            <a:ext cx="4607979" cy="1187993"/>
            <a:chOff x="13632954" y="4879030"/>
            <a:chExt cx="9217024" cy="2376262"/>
          </a:xfrm>
        </p:grpSpPr>
        <p:sp>
          <p:nvSpPr>
            <p:cNvPr id="26" name="Скругленный прямоугольник 29">
              <a:extLst>
                <a:ext uri="{FF2B5EF4-FFF2-40B4-BE49-F238E27FC236}">
                  <a16:creationId xmlns:a16="http://schemas.microsoft.com/office/drawing/2014/main" id="{FBD9DB44-1C0F-A647-9C24-AC3BBEC8CFE1}"/>
                </a:ext>
              </a:extLst>
            </p:cNvPr>
            <p:cNvSpPr/>
            <p:nvPr/>
          </p:nvSpPr>
          <p:spPr>
            <a:xfrm>
              <a:off x="13632954" y="4951040"/>
              <a:ext cx="1598602" cy="1606790"/>
            </a:xfrm>
            <a:prstGeom prst="roundRect">
              <a:avLst>
                <a:gd name="adj" fmla="val 0"/>
              </a:avLst>
            </a:prstGeom>
            <a:solidFill>
              <a:srgbClr val="FBD8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dirty="0">
                <a:solidFill>
                  <a:schemeClr val="bg2"/>
                </a:solidFill>
                <a:latin typeface="Roboto Medium" panose="02000000000000000000" pitchFamily="2" charset="0"/>
                <a:ea typeface="Roboto Medium" panose="02000000000000000000" pitchFamily="2" charset="0"/>
                <a:cs typeface="Roboto Light" charset="0"/>
              </a:endParaRPr>
            </a:p>
          </p:txBody>
        </p:sp>
        <p:sp>
          <p:nvSpPr>
            <p:cNvPr id="27" name="Текст 2">
              <a:extLst>
                <a:ext uri="{FF2B5EF4-FFF2-40B4-BE49-F238E27FC236}">
                  <a16:creationId xmlns:a16="http://schemas.microsoft.com/office/drawing/2014/main" id="{3A66F887-2191-154E-8B3B-A1F620F8EBBA}"/>
                </a:ext>
              </a:extLst>
            </p:cNvPr>
            <p:cNvSpPr txBox="1">
              <a:spLocks/>
            </p:cNvSpPr>
            <p:nvPr/>
          </p:nvSpPr>
          <p:spPr>
            <a:xfrm>
              <a:off x="15857773" y="4879030"/>
              <a:ext cx="6992205" cy="2376262"/>
            </a:xfrm>
            <a:prstGeom prst="rect">
              <a:avLst/>
            </a:prstGeom>
          </p:spPr>
          <p:txBody>
            <a:bodyPr/>
            <a:lstStyle>
              <a:lvl1pPr marL="914446" indent="-914446" algn="l" defTabSz="2438522" rtl="0" eaLnBrk="1" latinLnBrk="0" hangingPunct="1">
                <a:spcBef>
                  <a:spcPct val="20000"/>
                </a:spcBef>
                <a:buFont typeface="Arial" panose="020B0604020202020204" pitchFamily="34" charset="0"/>
                <a:buChar char="•"/>
                <a:defRPr lang="en-US" sz="2100" b="0" i="0" kern="1200" baseline="0" dirty="0">
                  <a:solidFill>
                    <a:schemeClr val="tx2">
                      <a:lumMod val="75000"/>
                      <a:lumOff val="25000"/>
                    </a:schemeClr>
                  </a:solidFill>
                  <a:latin typeface="Roboto Light" charset="0"/>
                  <a:ea typeface="Roboto Light" charset="0"/>
                  <a:cs typeface="Roboto Light" charset="0"/>
                </a:defRPr>
              </a:lvl1pPr>
              <a:lvl2pPr marL="1981299" indent="-762038" algn="l" defTabSz="2438522" rtl="0" eaLnBrk="1" latinLnBrk="0" hangingPunct="1">
                <a:spcBef>
                  <a:spcPct val="20000"/>
                </a:spcBef>
                <a:buFont typeface="Arial" panose="020B0604020202020204" pitchFamily="34" charset="0"/>
                <a:buChar char="–"/>
                <a:defRPr sz="7500" kern="1200">
                  <a:solidFill>
                    <a:schemeClr val="tx1"/>
                  </a:solidFill>
                  <a:latin typeface="+mn-lt"/>
                  <a:ea typeface="+mn-ea"/>
                  <a:cs typeface="+mn-cs"/>
                </a:defRPr>
              </a:lvl2pPr>
              <a:lvl3pPr marL="3048152" indent="-609630" algn="l" defTabSz="2438522" rtl="0" eaLnBrk="1" latinLnBrk="0" hangingPunct="1">
                <a:spcBef>
                  <a:spcPct val="20000"/>
                </a:spcBef>
                <a:buFont typeface="Arial" panose="020B0604020202020204" pitchFamily="34" charset="0"/>
                <a:buChar char="•"/>
                <a:defRPr sz="6400" kern="1200">
                  <a:solidFill>
                    <a:schemeClr val="tx1"/>
                  </a:solidFill>
                  <a:latin typeface="+mn-lt"/>
                  <a:ea typeface="+mn-ea"/>
                  <a:cs typeface="+mn-cs"/>
                </a:defRPr>
              </a:lvl3pPr>
              <a:lvl4pPr marL="4267413" indent="-609630" algn="l" defTabSz="243852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4pPr>
              <a:lvl5pPr marL="5486674" indent="-609630" algn="l" defTabSz="243852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5pPr>
              <a:lvl6pPr marL="6705935" indent="-609630" algn="l" defTabSz="243852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6pPr>
              <a:lvl7pPr marL="7925196" indent="-609630" algn="l" defTabSz="243852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7pPr>
              <a:lvl8pPr marL="9144457" indent="-609630" algn="l" defTabSz="243852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8pPr>
              <a:lvl9pPr marL="10363718" indent="-609630" algn="l" defTabSz="243852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9pPr>
            </a:lstStyle>
            <a:p>
              <a:pPr marL="0" indent="0">
                <a:buNone/>
              </a:pPr>
              <a:r>
                <a:rPr lang="en-US" sz="1600" b="1" dirty="0">
                  <a:solidFill>
                    <a:schemeClr val="tx1"/>
                  </a:solidFill>
                  <a:latin typeface="Helvetica" pitchFamily="2" charset="0"/>
                  <a:ea typeface="Roboto Medium" charset="0"/>
                  <a:cs typeface="Roboto Medium" charset="0"/>
                </a:rPr>
                <a:t>TSX Venture: GSI</a:t>
              </a:r>
            </a:p>
            <a:p>
              <a:pPr marL="0" indent="0">
                <a:buNone/>
              </a:pPr>
              <a:r>
                <a:rPr lang="en-US" sz="1600" b="1" dirty="0">
                  <a:solidFill>
                    <a:schemeClr val="tx1"/>
                  </a:solidFill>
                  <a:latin typeface="Helvetica" pitchFamily="2" charset="0"/>
                  <a:ea typeface="Roboto Medium" charset="0"/>
                  <a:cs typeface="Roboto Medium" charset="0"/>
                </a:rPr>
                <a:t>OTC Markets: GKPRF </a:t>
              </a:r>
            </a:p>
          </p:txBody>
        </p:sp>
      </p:grpSp>
      <p:pic>
        <p:nvPicPr>
          <p:cNvPr id="13" name="Graphic 12" descr="Bank with solid fill">
            <a:extLst>
              <a:ext uri="{FF2B5EF4-FFF2-40B4-BE49-F238E27FC236}">
                <a16:creationId xmlns:a16="http://schemas.microsoft.com/office/drawing/2014/main" id="{229F0319-3F08-6D46-9FC1-9F38D119CCD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891533" y="5467366"/>
            <a:ext cx="721022" cy="721022"/>
          </a:xfrm>
          <a:prstGeom prst="rect">
            <a:avLst/>
          </a:prstGeom>
        </p:spPr>
      </p:pic>
    </p:spTree>
    <p:extLst>
      <p:ext uri="{BB962C8B-B14F-4D97-AF65-F5344CB8AC3E}">
        <p14:creationId xmlns:p14="http://schemas.microsoft.com/office/powerpoint/2010/main" val="131864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9444B840-19D3-3D41-A39F-6F95CDAA593A}"/>
              </a:ext>
            </a:extLst>
          </p:cNvPr>
          <p:cNvSpPr txBox="1"/>
          <p:nvPr/>
        </p:nvSpPr>
        <p:spPr>
          <a:xfrm>
            <a:off x="7857243" y="5397674"/>
            <a:ext cx="2740020" cy="754053"/>
          </a:xfrm>
          <a:prstGeom prst="rect">
            <a:avLst/>
          </a:prstGeom>
          <a:noFill/>
        </p:spPr>
        <p:txBody>
          <a:bodyPr wrap="square" rtlCol="0">
            <a:spAutoFit/>
          </a:bodyPr>
          <a:lstStyle/>
          <a:p>
            <a:r>
              <a:rPr lang="en-US" sz="1400" b="1" dirty="0">
                <a:latin typeface="Helvetica" pitchFamily="2" charset="0"/>
              </a:rPr>
              <a:t>Compelling valuation</a:t>
            </a:r>
          </a:p>
          <a:p>
            <a:pPr marL="171450" lvl="0" indent="-171450">
              <a:spcBef>
                <a:spcPts val="300"/>
              </a:spcBef>
              <a:buFont typeface="Arial" panose="020B0604020202020204" pitchFamily="34" charset="0"/>
              <a:buChar char="•"/>
            </a:pPr>
            <a:r>
              <a:rPr lang="en-US" sz="1200" dirty="0">
                <a:solidFill>
                  <a:srgbClr val="000000"/>
                </a:solidFill>
                <a:latin typeface="Helvetica" pitchFamily="2" charset="0"/>
              </a:rPr>
              <a:t>$27M market cap</a:t>
            </a:r>
          </a:p>
          <a:p>
            <a:pPr marL="171450" lvl="0" indent="-171450">
              <a:spcBef>
                <a:spcPts val="300"/>
              </a:spcBef>
              <a:buFont typeface="Arial" panose="020B0604020202020204" pitchFamily="34" charset="0"/>
              <a:buChar char="•"/>
            </a:pPr>
            <a:r>
              <a:rPr lang="en-US" sz="1200" dirty="0">
                <a:solidFill>
                  <a:srgbClr val="000000"/>
                </a:solidFill>
                <a:latin typeface="Helvetica" pitchFamily="2" charset="0"/>
              </a:rPr>
              <a:t>$9M working capital,</a:t>
            </a:r>
          </a:p>
        </p:txBody>
      </p:sp>
      <p:sp>
        <p:nvSpPr>
          <p:cNvPr id="25" name="TextBox 24">
            <a:extLst>
              <a:ext uri="{FF2B5EF4-FFF2-40B4-BE49-F238E27FC236}">
                <a16:creationId xmlns:a16="http://schemas.microsoft.com/office/drawing/2014/main" id="{31444879-B014-2741-974B-373A9C41C21A}"/>
              </a:ext>
            </a:extLst>
          </p:cNvPr>
          <p:cNvSpPr txBox="1"/>
          <p:nvPr/>
        </p:nvSpPr>
        <p:spPr>
          <a:xfrm>
            <a:off x="4725989" y="5397674"/>
            <a:ext cx="3021601" cy="754053"/>
          </a:xfrm>
          <a:prstGeom prst="rect">
            <a:avLst/>
          </a:prstGeom>
          <a:noFill/>
        </p:spPr>
        <p:txBody>
          <a:bodyPr wrap="square" rtlCol="0">
            <a:spAutoFit/>
          </a:bodyPr>
          <a:lstStyle/>
          <a:p>
            <a:r>
              <a:rPr lang="en-US" sz="1400" b="1" dirty="0">
                <a:latin typeface="Helvetica" pitchFamily="2" charset="0"/>
              </a:rPr>
              <a:t>Growth inflection point</a:t>
            </a:r>
          </a:p>
          <a:p>
            <a:pPr marL="171450" lvl="0" indent="-171450">
              <a:spcBef>
                <a:spcPts val="300"/>
              </a:spcBef>
              <a:buFont typeface="Arial" panose="020B0604020202020204" pitchFamily="34" charset="0"/>
              <a:buChar char="•"/>
            </a:pPr>
            <a:r>
              <a:rPr lang="en-US" sz="1200" dirty="0">
                <a:solidFill>
                  <a:srgbClr val="000000"/>
                </a:solidFill>
                <a:latin typeface="Helvetica" pitchFamily="2" charset="0"/>
              </a:rPr>
              <a:t>$15M/</a:t>
            </a:r>
            <a:r>
              <a:rPr lang="en-US" sz="1200" dirty="0" err="1">
                <a:solidFill>
                  <a:srgbClr val="000000"/>
                </a:solidFill>
                <a:latin typeface="Helvetica" pitchFamily="2" charset="0"/>
              </a:rPr>
              <a:t>yr</a:t>
            </a:r>
            <a:r>
              <a:rPr lang="en-US" sz="1200" dirty="0">
                <a:solidFill>
                  <a:srgbClr val="000000"/>
                </a:solidFill>
                <a:latin typeface="Helvetica" pitchFamily="2" charset="0"/>
              </a:rPr>
              <a:t> Revenue (TTM, FQ3 2022)</a:t>
            </a:r>
          </a:p>
          <a:p>
            <a:pPr marL="171450" lvl="0" indent="-171450">
              <a:spcBef>
                <a:spcPts val="300"/>
              </a:spcBef>
              <a:buFont typeface="Arial" panose="020B0604020202020204" pitchFamily="34" charset="0"/>
              <a:buChar char="•"/>
            </a:pPr>
            <a:r>
              <a:rPr lang="en-US" sz="1200" dirty="0">
                <a:solidFill>
                  <a:srgbClr val="000000"/>
                </a:solidFill>
                <a:latin typeface="Helvetica" pitchFamily="2" charset="0"/>
              </a:rPr>
              <a:t>Strong sales backlog</a:t>
            </a:r>
            <a:endParaRPr lang="en-US" dirty="0"/>
          </a:p>
        </p:txBody>
      </p:sp>
      <p:sp>
        <p:nvSpPr>
          <p:cNvPr id="24" name="TextBox 23">
            <a:extLst>
              <a:ext uri="{FF2B5EF4-FFF2-40B4-BE49-F238E27FC236}">
                <a16:creationId xmlns:a16="http://schemas.microsoft.com/office/drawing/2014/main" id="{A70F9ECF-3A15-A54A-A713-0EB3C81CC051}"/>
              </a:ext>
            </a:extLst>
          </p:cNvPr>
          <p:cNvSpPr txBox="1"/>
          <p:nvPr/>
        </p:nvSpPr>
        <p:spPr>
          <a:xfrm>
            <a:off x="9160901" y="2891262"/>
            <a:ext cx="2740020" cy="1523494"/>
          </a:xfrm>
          <a:prstGeom prst="rect">
            <a:avLst/>
          </a:prstGeom>
          <a:noFill/>
        </p:spPr>
        <p:txBody>
          <a:bodyPr wrap="square" rtlCol="0">
            <a:spAutoFit/>
          </a:bodyPr>
          <a:lstStyle/>
          <a:p>
            <a:r>
              <a:rPr lang="en-US" sz="1400" b="1" dirty="0">
                <a:latin typeface="Helvetica" pitchFamily="2" charset="0"/>
              </a:rPr>
              <a:t>Platform-as-a-Service (PaaS) business model</a:t>
            </a:r>
          </a:p>
          <a:p>
            <a:pPr marL="171450" lvl="0" indent="-171450">
              <a:spcBef>
                <a:spcPts val="300"/>
              </a:spcBef>
              <a:buFont typeface="Arial" panose="020B0604020202020204" pitchFamily="34" charset="0"/>
              <a:buChar char="•"/>
            </a:pPr>
            <a:r>
              <a:rPr lang="en-US" sz="1200" dirty="0">
                <a:solidFill>
                  <a:srgbClr val="000000"/>
                </a:solidFill>
                <a:latin typeface="Helvetica" pitchFamily="2" charset="0"/>
              </a:rPr>
              <a:t>Onboard data platform for intelligent transportation in smart cities</a:t>
            </a:r>
          </a:p>
          <a:p>
            <a:pPr marL="171450" lvl="0" indent="-171450">
              <a:spcBef>
                <a:spcPts val="300"/>
              </a:spcBef>
              <a:buFont typeface="Arial" panose="020B0604020202020204" pitchFamily="34" charset="0"/>
              <a:buChar char="•"/>
            </a:pPr>
            <a:r>
              <a:rPr lang="en-US" sz="1200" dirty="0">
                <a:solidFill>
                  <a:srgbClr val="000000"/>
                </a:solidFill>
                <a:latin typeface="Helvetica" pitchFamily="2" charset="0"/>
              </a:rPr>
              <a:t>New technology solutions can be layered on PaaS platform</a:t>
            </a:r>
            <a:endParaRPr lang="en-US" dirty="0"/>
          </a:p>
        </p:txBody>
      </p:sp>
      <p:sp>
        <p:nvSpPr>
          <p:cNvPr id="23" name="TextBox 22">
            <a:extLst>
              <a:ext uri="{FF2B5EF4-FFF2-40B4-BE49-F238E27FC236}">
                <a16:creationId xmlns:a16="http://schemas.microsoft.com/office/drawing/2014/main" id="{55C82FF1-A912-624F-9E4D-B1FBF88A5493}"/>
              </a:ext>
            </a:extLst>
          </p:cNvPr>
          <p:cNvSpPr txBox="1"/>
          <p:nvPr/>
        </p:nvSpPr>
        <p:spPr>
          <a:xfrm>
            <a:off x="6230344" y="2891263"/>
            <a:ext cx="2963657" cy="1931298"/>
          </a:xfrm>
          <a:prstGeom prst="rect">
            <a:avLst/>
          </a:prstGeom>
          <a:noFill/>
        </p:spPr>
        <p:txBody>
          <a:bodyPr wrap="square" rtlCol="0">
            <a:spAutoFit/>
          </a:bodyPr>
          <a:lstStyle/>
          <a:p>
            <a:r>
              <a:rPr lang="en-US" sz="1400" b="1" dirty="0">
                <a:latin typeface="Helvetica" pitchFamily="2" charset="0"/>
              </a:rPr>
              <a:t>AI, video analytics, data – key growth drivers</a:t>
            </a:r>
          </a:p>
          <a:p>
            <a:pPr marL="171450" lvl="0" indent="-171450">
              <a:spcBef>
                <a:spcPts val="300"/>
              </a:spcBef>
              <a:buFont typeface="Arial" panose="020B0604020202020204" pitchFamily="34" charset="0"/>
              <a:buChar char="•"/>
            </a:pPr>
            <a:r>
              <a:rPr lang="en-US" sz="1200" dirty="0">
                <a:solidFill>
                  <a:srgbClr val="000000"/>
                </a:solidFill>
                <a:latin typeface="Helvetica" pitchFamily="2" charset="0"/>
              </a:rPr>
              <a:t>Data Cities are embracing technology in transit solutions post-COVID</a:t>
            </a:r>
          </a:p>
          <a:p>
            <a:pPr marL="171450" lvl="0" indent="-171450">
              <a:spcBef>
                <a:spcPts val="300"/>
              </a:spcBef>
              <a:buFont typeface="Arial" panose="020B0604020202020204" pitchFamily="34" charset="0"/>
              <a:buChar char="•"/>
            </a:pPr>
            <a:r>
              <a:rPr lang="en-US" sz="1200" dirty="0">
                <a:solidFill>
                  <a:srgbClr val="000000"/>
                </a:solidFill>
                <a:latin typeface="Helvetica" pitchFamily="2" charset="0"/>
              </a:rPr>
              <a:t>“Black-box” for buses &amp; trains to improve safety and aid accident investigations</a:t>
            </a:r>
          </a:p>
          <a:p>
            <a:pPr marL="171450" lvl="0" indent="-171450">
              <a:spcBef>
                <a:spcPts val="300"/>
              </a:spcBef>
              <a:buFont typeface="Arial" panose="020B0604020202020204" pitchFamily="34" charset="0"/>
              <a:buChar char="•"/>
            </a:pPr>
            <a:r>
              <a:rPr lang="en-US" sz="1200" dirty="0">
                <a:solidFill>
                  <a:srgbClr val="000000"/>
                </a:solidFill>
                <a:latin typeface="Helvetica" pitchFamily="2" charset="0"/>
              </a:rPr>
              <a:t>Video monitoring &amp; enforcement are now a necessity</a:t>
            </a:r>
            <a:endParaRPr lang="en-US" dirty="0"/>
          </a:p>
        </p:txBody>
      </p:sp>
      <p:sp>
        <p:nvSpPr>
          <p:cNvPr id="4" name="TextBox 3">
            <a:extLst>
              <a:ext uri="{FF2B5EF4-FFF2-40B4-BE49-F238E27FC236}">
                <a16:creationId xmlns:a16="http://schemas.microsoft.com/office/drawing/2014/main" id="{08CB19C0-312F-0749-B9B7-7DA63EBCF65A}"/>
              </a:ext>
            </a:extLst>
          </p:cNvPr>
          <p:cNvSpPr txBox="1"/>
          <p:nvPr/>
        </p:nvSpPr>
        <p:spPr>
          <a:xfrm>
            <a:off x="3355981" y="2892004"/>
            <a:ext cx="2740020" cy="1600438"/>
          </a:xfrm>
          <a:prstGeom prst="rect">
            <a:avLst/>
          </a:prstGeom>
          <a:noFill/>
        </p:spPr>
        <p:txBody>
          <a:bodyPr wrap="square" rtlCol="0">
            <a:spAutoFit/>
          </a:bodyPr>
          <a:lstStyle/>
          <a:p>
            <a:pPr lvl="0">
              <a:spcBef>
                <a:spcPts val="600"/>
              </a:spcBef>
            </a:pPr>
            <a:r>
              <a:rPr lang="en-US" sz="1400" b="1" dirty="0">
                <a:solidFill>
                  <a:srgbClr val="000000"/>
                </a:solidFill>
                <a:latin typeface="Helvetica" pitchFamily="2" charset="0"/>
              </a:rPr>
              <a:t>Established, emerging data company</a:t>
            </a:r>
          </a:p>
          <a:p>
            <a:pPr marL="171450" lvl="0" indent="-171450">
              <a:spcBef>
                <a:spcPts val="300"/>
              </a:spcBef>
              <a:buFont typeface="Arial" panose="020B0604020202020204" pitchFamily="34" charset="0"/>
              <a:buChar char="•"/>
            </a:pPr>
            <a:r>
              <a:rPr lang="en-US" sz="1200" dirty="0">
                <a:solidFill>
                  <a:srgbClr val="000000"/>
                </a:solidFill>
                <a:latin typeface="Helvetica" pitchFamily="2" charset="0"/>
              </a:rPr>
              <a:t>Data devices &amp; video surveillance on public transportation vehicles</a:t>
            </a:r>
          </a:p>
          <a:p>
            <a:pPr marL="171450" lvl="0" indent="-171450">
              <a:spcBef>
                <a:spcPts val="300"/>
              </a:spcBef>
              <a:buFont typeface="Arial" panose="020B0604020202020204" pitchFamily="34" charset="0"/>
              <a:buChar char="•"/>
            </a:pPr>
            <a:r>
              <a:rPr lang="en-US" sz="1200" dirty="0">
                <a:solidFill>
                  <a:srgbClr val="000000"/>
                </a:solidFill>
                <a:latin typeface="Helvetica" pitchFamily="2" charset="0"/>
              </a:rPr>
              <a:t>40,000 intelligent mobile data collector units installed </a:t>
            </a:r>
          </a:p>
          <a:p>
            <a:pPr marL="171450" lvl="0" indent="-171450">
              <a:spcBef>
                <a:spcPts val="300"/>
              </a:spcBef>
              <a:buFont typeface="Arial" panose="020B0604020202020204" pitchFamily="34" charset="0"/>
              <a:buChar char="•"/>
            </a:pPr>
            <a:r>
              <a:rPr lang="en-US" sz="1200" dirty="0">
                <a:solidFill>
                  <a:srgbClr val="000000"/>
                </a:solidFill>
                <a:latin typeface="Helvetica" pitchFamily="2" charset="0"/>
              </a:rPr>
              <a:t>3,500 customers</a:t>
            </a:r>
            <a:endParaRPr lang="en-US" dirty="0"/>
          </a:p>
        </p:txBody>
      </p:sp>
      <p:pic>
        <p:nvPicPr>
          <p:cNvPr id="26" name="Picture 25">
            <a:extLst>
              <a:ext uri="{FF2B5EF4-FFF2-40B4-BE49-F238E27FC236}">
                <a16:creationId xmlns:a16="http://schemas.microsoft.com/office/drawing/2014/main" id="{412B11A5-85D6-3F47-87F4-ACD7093B3DD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144" y="2130319"/>
            <a:ext cx="3162300" cy="4361936"/>
          </a:xfrm>
          <a:prstGeom prst="rect">
            <a:avLst/>
          </a:prstGeom>
        </p:spPr>
      </p:pic>
      <p:sp>
        <p:nvSpPr>
          <p:cNvPr id="5" name="Title 4">
            <a:extLst>
              <a:ext uri="{FF2B5EF4-FFF2-40B4-BE49-F238E27FC236}">
                <a16:creationId xmlns:a16="http://schemas.microsoft.com/office/drawing/2014/main" id="{EB633FA0-093E-EF42-BCF5-7B489FF85ABC}"/>
              </a:ext>
            </a:extLst>
          </p:cNvPr>
          <p:cNvSpPr>
            <a:spLocks noGrp="1"/>
          </p:cNvSpPr>
          <p:nvPr>
            <p:ph type="title"/>
          </p:nvPr>
        </p:nvSpPr>
        <p:spPr/>
        <p:txBody>
          <a:bodyPr/>
          <a:lstStyle/>
          <a:p>
            <a:r>
              <a:rPr lang="en-US" dirty="0">
                <a:solidFill>
                  <a:schemeClr val="tx1"/>
                </a:solidFill>
                <a:latin typeface="Helvetica" pitchFamily="2" charset="0"/>
              </a:rPr>
              <a:t>VIDEO &amp; DATA SOLUTIONS PROVIDER </a:t>
            </a:r>
            <a:br>
              <a:rPr lang="en-US" dirty="0">
                <a:solidFill>
                  <a:schemeClr val="tx1"/>
                </a:solidFill>
                <a:latin typeface="Helvetica" pitchFamily="2" charset="0"/>
              </a:rPr>
            </a:br>
            <a:r>
              <a:rPr lang="en-US" dirty="0">
                <a:solidFill>
                  <a:schemeClr val="tx1"/>
                </a:solidFill>
                <a:latin typeface="Helvetica" pitchFamily="2" charset="0"/>
              </a:rPr>
              <a:t>FOR PUBLIC TRANSIT &amp; SCHOOLS</a:t>
            </a:r>
            <a:endParaRPr lang="en-US" dirty="0">
              <a:solidFill>
                <a:schemeClr val="tx1"/>
              </a:solidFill>
            </a:endParaRPr>
          </a:p>
        </p:txBody>
      </p:sp>
      <p:sp>
        <p:nvSpPr>
          <p:cNvPr id="6" name="Slide Number Placeholder 5">
            <a:extLst>
              <a:ext uri="{FF2B5EF4-FFF2-40B4-BE49-F238E27FC236}">
                <a16:creationId xmlns:a16="http://schemas.microsoft.com/office/drawing/2014/main" id="{0F0E3518-AA57-ED48-9B0B-6602CD0CE514}"/>
              </a:ext>
            </a:extLst>
          </p:cNvPr>
          <p:cNvSpPr>
            <a:spLocks noGrp="1"/>
          </p:cNvSpPr>
          <p:nvPr>
            <p:ph type="sldNum" sz="quarter" idx="4"/>
          </p:nvPr>
        </p:nvSpPr>
        <p:spPr>
          <a:xfrm>
            <a:off x="8610600" y="6492807"/>
            <a:ext cx="2743200" cy="365125"/>
          </a:xfrm>
        </p:spPr>
        <p:txBody>
          <a:bodyPr/>
          <a:lstStyle/>
          <a:p>
            <a:fld id="{78B70B86-85C2-EF4D-AAB7-417F7A93D158}" type="slidenum">
              <a:rPr lang="en-US" smtClean="0"/>
              <a:pPr/>
              <a:t>3</a:t>
            </a:fld>
            <a:endParaRPr lang="en-US" dirty="0"/>
          </a:p>
        </p:txBody>
      </p:sp>
      <p:sp>
        <p:nvSpPr>
          <p:cNvPr id="10" name="Скругленный прямоугольник 29">
            <a:extLst>
              <a:ext uri="{FF2B5EF4-FFF2-40B4-BE49-F238E27FC236}">
                <a16:creationId xmlns:a16="http://schemas.microsoft.com/office/drawing/2014/main" id="{DADA6D64-960C-9E44-AFA2-B042553D082D}"/>
              </a:ext>
            </a:extLst>
          </p:cNvPr>
          <p:cNvSpPr/>
          <p:nvPr/>
        </p:nvSpPr>
        <p:spPr>
          <a:xfrm>
            <a:off x="3421817" y="2444215"/>
            <a:ext cx="418003" cy="418003"/>
          </a:xfrm>
          <a:prstGeom prst="roundRect">
            <a:avLst>
              <a:gd name="adj" fmla="val 0"/>
            </a:avLst>
          </a:prstGeom>
          <a:solidFill>
            <a:srgbClr val="FBD8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solidFill>
                  <a:schemeClr val="tx1"/>
                </a:solidFill>
                <a:latin typeface="Roboto Medium" panose="02000000000000000000" pitchFamily="2" charset="0"/>
                <a:ea typeface="Roboto Medium" panose="02000000000000000000" pitchFamily="2" charset="0"/>
                <a:cs typeface="Roboto Light" charset="0"/>
              </a:rPr>
              <a:t>1</a:t>
            </a:r>
          </a:p>
        </p:txBody>
      </p:sp>
      <p:sp>
        <p:nvSpPr>
          <p:cNvPr id="13" name="Скругленный прямоугольник 29">
            <a:extLst>
              <a:ext uri="{FF2B5EF4-FFF2-40B4-BE49-F238E27FC236}">
                <a16:creationId xmlns:a16="http://schemas.microsoft.com/office/drawing/2014/main" id="{E9CFA0CF-C1E5-9341-BFED-027D762DF574}"/>
              </a:ext>
            </a:extLst>
          </p:cNvPr>
          <p:cNvSpPr/>
          <p:nvPr/>
        </p:nvSpPr>
        <p:spPr>
          <a:xfrm>
            <a:off x="6291359" y="2444215"/>
            <a:ext cx="418003" cy="418003"/>
          </a:xfrm>
          <a:prstGeom prst="roundRect">
            <a:avLst>
              <a:gd name="adj" fmla="val 0"/>
            </a:avLst>
          </a:prstGeom>
          <a:solidFill>
            <a:srgbClr val="FBD8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Roboto Medium" panose="02000000000000000000" pitchFamily="2" charset="0"/>
                <a:ea typeface="Roboto Medium" panose="02000000000000000000" pitchFamily="2" charset="0"/>
                <a:cs typeface="Roboto Light" charset="0"/>
              </a:rPr>
              <a:t>2</a:t>
            </a:r>
            <a:endParaRPr lang="ru-RU" sz="1200" dirty="0">
              <a:solidFill>
                <a:schemeClr val="tx1"/>
              </a:solidFill>
              <a:latin typeface="Roboto Medium" panose="02000000000000000000" pitchFamily="2" charset="0"/>
              <a:ea typeface="Roboto Medium" panose="02000000000000000000" pitchFamily="2" charset="0"/>
              <a:cs typeface="Roboto Light" charset="0"/>
            </a:endParaRPr>
          </a:p>
        </p:txBody>
      </p:sp>
      <p:sp>
        <p:nvSpPr>
          <p:cNvPr id="16" name="Скругленный прямоугольник 29">
            <a:extLst>
              <a:ext uri="{FF2B5EF4-FFF2-40B4-BE49-F238E27FC236}">
                <a16:creationId xmlns:a16="http://schemas.microsoft.com/office/drawing/2014/main" id="{B70800F8-05DF-F341-977D-6D5004320032}"/>
              </a:ext>
            </a:extLst>
          </p:cNvPr>
          <p:cNvSpPr/>
          <p:nvPr/>
        </p:nvSpPr>
        <p:spPr>
          <a:xfrm>
            <a:off x="9221541" y="2444214"/>
            <a:ext cx="418003" cy="418003"/>
          </a:xfrm>
          <a:prstGeom prst="roundRect">
            <a:avLst>
              <a:gd name="adj" fmla="val 0"/>
            </a:avLst>
          </a:prstGeom>
          <a:solidFill>
            <a:srgbClr val="FBD8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Roboto Medium" panose="02000000000000000000" pitchFamily="2" charset="0"/>
                <a:ea typeface="Roboto Medium" panose="02000000000000000000" pitchFamily="2" charset="0"/>
                <a:cs typeface="Roboto Light" charset="0"/>
              </a:rPr>
              <a:t>3</a:t>
            </a:r>
            <a:endParaRPr lang="ru-RU" sz="1200" dirty="0">
              <a:solidFill>
                <a:schemeClr val="tx1"/>
              </a:solidFill>
              <a:latin typeface="Roboto Medium" panose="02000000000000000000" pitchFamily="2" charset="0"/>
              <a:ea typeface="Roboto Medium" panose="02000000000000000000" pitchFamily="2" charset="0"/>
              <a:cs typeface="Roboto Light" charset="0"/>
            </a:endParaRPr>
          </a:p>
        </p:txBody>
      </p:sp>
      <p:sp>
        <p:nvSpPr>
          <p:cNvPr id="19" name="Скругленный прямоугольник 29">
            <a:extLst>
              <a:ext uri="{FF2B5EF4-FFF2-40B4-BE49-F238E27FC236}">
                <a16:creationId xmlns:a16="http://schemas.microsoft.com/office/drawing/2014/main" id="{A656BA5B-F420-1A4A-B0E2-99254AEA35E3}"/>
              </a:ext>
            </a:extLst>
          </p:cNvPr>
          <p:cNvSpPr/>
          <p:nvPr/>
        </p:nvSpPr>
        <p:spPr>
          <a:xfrm>
            <a:off x="4781480" y="4974562"/>
            <a:ext cx="418003" cy="418003"/>
          </a:xfrm>
          <a:prstGeom prst="roundRect">
            <a:avLst>
              <a:gd name="adj" fmla="val 0"/>
            </a:avLst>
          </a:prstGeom>
          <a:solidFill>
            <a:srgbClr val="FBD8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Roboto Medium" panose="02000000000000000000" pitchFamily="2" charset="0"/>
                <a:ea typeface="Roboto Medium" panose="02000000000000000000" pitchFamily="2" charset="0"/>
                <a:cs typeface="Roboto Light" charset="0"/>
              </a:rPr>
              <a:t>4</a:t>
            </a:r>
            <a:endParaRPr lang="ru-RU" sz="1200" dirty="0">
              <a:solidFill>
                <a:schemeClr val="tx1"/>
              </a:solidFill>
              <a:latin typeface="Roboto Medium" panose="02000000000000000000" pitchFamily="2" charset="0"/>
              <a:ea typeface="Roboto Medium" panose="02000000000000000000" pitchFamily="2" charset="0"/>
              <a:cs typeface="Roboto Light" charset="0"/>
            </a:endParaRPr>
          </a:p>
        </p:txBody>
      </p:sp>
      <p:sp>
        <p:nvSpPr>
          <p:cNvPr id="22" name="Скругленный прямоугольник 29">
            <a:extLst>
              <a:ext uri="{FF2B5EF4-FFF2-40B4-BE49-F238E27FC236}">
                <a16:creationId xmlns:a16="http://schemas.microsoft.com/office/drawing/2014/main" id="{F1431962-0A36-924C-B93E-E83224D45464}"/>
              </a:ext>
            </a:extLst>
          </p:cNvPr>
          <p:cNvSpPr/>
          <p:nvPr/>
        </p:nvSpPr>
        <p:spPr>
          <a:xfrm>
            <a:off x="7922520" y="4974562"/>
            <a:ext cx="418003" cy="418003"/>
          </a:xfrm>
          <a:prstGeom prst="roundRect">
            <a:avLst>
              <a:gd name="adj" fmla="val 0"/>
            </a:avLst>
          </a:prstGeom>
          <a:solidFill>
            <a:srgbClr val="FBD8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Roboto Medium" panose="02000000000000000000" pitchFamily="2" charset="0"/>
                <a:ea typeface="Roboto Medium" panose="02000000000000000000" pitchFamily="2" charset="0"/>
                <a:cs typeface="Roboto Light" charset="0"/>
              </a:rPr>
              <a:t>5</a:t>
            </a:r>
            <a:endParaRPr lang="ru-RU" sz="1200" dirty="0">
              <a:solidFill>
                <a:schemeClr val="tx1"/>
              </a:solidFill>
              <a:latin typeface="Roboto Medium" panose="02000000000000000000" pitchFamily="2" charset="0"/>
              <a:ea typeface="Roboto Medium" panose="02000000000000000000" pitchFamily="2" charset="0"/>
              <a:cs typeface="Roboto Light" charset="0"/>
            </a:endParaRPr>
          </a:p>
        </p:txBody>
      </p:sp>
    </p:spTree>
    <p:extLst>
      <p:ext uri="{BB962C8B-B14F-4D97-AF65-F5344CB8AC3E}">
        <p14:creationId xmlns:p14="http://schemas.microsoft.com/office/powerpoint/2010/main" val="2123500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84640C-4F7D-FA49-966D-F07F40A58E51}"/>
              </a:ext>
            </a:extLst>
          </p:cNvPr>
          <p:cNvSpPr>
            <a:spLocks noGrp="1"/>
          </p:cNvSpPr>
          <p:nvPr>
            <p:ph type="title"/>
          </p:nvPr>
        </p:nvSpPr>
        <p:spPr/>
        <p:txBody>
          <a:bodyPr/>
          <a:lstStyle/>
          <a:p>
            <a:r>
              <a:rPr lang="en-US" dirty="0">
                <a:solidFill>
                  <a:schemeClr val="tx1"/>
                </a:solidFill>
                <a:latin typeface="Helvetica" pitchFamily="2" charset="0"/>
              </a:rPr>
              <a:t>VIDEO ANALYTICS &amp; </a:t>
            </a:r>
            <a:br>
              <a:rPr lang="en-US" dirty="0">
                <a:solidFill>
                  <a:schemeClr val="tx1"/>
                </a:solidFill>
                <a:latin typeface="Helvetica" pitchFamily="2" charset="0"/>
              </a:rPr>
            </a:br>
            <a:r>
              <a:rPr lang="en-US" dirty="0">
                <a:solidFill>
                  <a:schemeClr val="tx1"/>
                </a:solidFill>
                <a:latin typeface="Helvetica" pitchFamily="2" charset="0"/>
              </a:rPr>
              <a:t>DATA SOLUTION</a:t>
            </a:r>
            <a:endParaRPr lang="en-US" dirty="0">
              <a:solidFill>
                <a:schemeClr val="tx1"/>
              </a:solidFill>
            </a:endParaRPr>
          </a:p>
        </p:txBody>
      </p:sp>
      <p:sp>
        <p:nvSpPr>
          <p:cNvPr id="6" name="Slide Number Placeholder 5">
            <a:extLst>
              <a:ext uri="{FF2B5EF4-FFF2-40B4-BE49-F238E27FC236}">
                <a16:creationId xmlns:a16="http://schemas.microsoft.com/office/drawing/2014/main" id="{FB8B7393-7036-1240-A555-2181DEE98F2E}"/>
              </a:ext>
            </a:extLst>
          </p:cNvPr>
          <p:cNvSpPr>
            <a:spLocks noGrp="1"/>
          </p:cNvSpPr>
          <p:nvPr>
            <p:ph type="sldNum" sz="quarter" idx="4"/>
          </p:nvPr>
        </p:nvSpPr>
        <p:spPr>
          <a:xfrm>
            <a:off x="8610600" y="6492807"/>
            <a:ext cx="2743200" cy="365125"/>
          </a:xfrm>
        </p:spPr>
        <p:txBody>
          <a:bodyPr/>
          <a:lstStyle/>
          <a:p>
            <a:fld id="{78B70B86-85C2-EF4D-AAB7-417F7A93D158}" type="slidenum">
              <a:rPr lang="en-US" smtClean="0"/>
              <a:pPr/>
              <a:t>4</a:t>
            </a:fld>
            <a:endParaRPr lang="en-US" dirty="0"/>
          </a:p>
        </p:txBody>
      </p:sp>
      <p:sp>
        <p:nvSpPr>
          <p:cNvPr id="9" name="Текст 2">
            <a:extLst>
              <a:ext uri="{FF2B5EF4-FFF2-40B4-BE49-F238E27FC236}">
                <a16:creationId xmlns:a16="http://schemas.microsoft.com/office/drawing/2014/main" id="{4316938A-F2F0-B74C-959E-AA8173D80455}"/>
              </a:ext>
            </a:extLst>
          </p:cNvPr>
          <p:cNvSpPr>
            <a:spLocks noGrp="1"/>
          </p:cNvSpPr>
          <p:nvPr>
            <p:ph type="body" sz="quarter" idx="14"/>
          </p:nvPr>
        </p:nvSpPr>
        <p:spPr>
          <a:xfrm>
            <a:off x="5934577" y="1933510"/>
            <a:ext cx="5519542" cy="1801319"/>
          </a:xfrm>
          <a:prstGeom prst="rect">
            <a:avLst/>
          </a:prstGeom>
        </p:spPr>
        <p:txBody>
          <a:bodyPr>
            <a:normAutofit lnSpcReduction="10000"/>
          </a:bodyPr>
          <a:lstStyle/>
          <a:p>
            <a:pPr marL="0" indent="0">
              <a:lnSpc>
                <a:spcPct val="150000"/>
              </a:lnSpc>
              <a:buNone/>
            </a:pPr>
            <a:r>
              <a:rPr lang="en-US" sz="1700" b="1" dirty="0">
                <a:solidFill>
                  <a:schemeClr val="tx1"/>
                </a:solidFill>
                <a:latin typeface="Helvetica" pitchFamily="2" charset="0"/>
                <a:ea typeface="Roboto Medium" charset="0"/>
                <a:cs typeface="Roboto Medium" charset="0"/>
              </a:rPr>
              <a:t>Video now dominates in passenger transportation</a:t>
            </a:r>
          </a:p>
          <a:p>
            <a:pPr>
              <a:lnSpc>
                <a:spcPct val="120000"/>
              </a:lnSpc>
              <a:spcBef>
                <a:spcPts val="400"/>
              </a:spcBef>
              <a:buFont typeface="Wingdings" pitchFamily="2" charset="2"/>
              <a:buChar char="§"/>
            </a:pPr>
            <a:r>
              <a:rPr lang="en-US" sz="1300" dirty="0">
                <a:solidFill>
                  <a:schemeClr val="tx1"/>
                </a:solidFill>
                <a:latin typeface="Helvetica" pitchFamily="2" charset="0"/>
              </a:rPr>
              <a:t>80% of transit buses have video</a:t>
            </a:r>
          </a:p>
          <a:p>
            <a:pPr>
              <a:lnSpc>
                <a:spcPct val="120000"/>
              </a:lnSpc>
              <a:spcBef>
                <a:spcPts val="400"/>
              </a:spcBef>
              <a:buFont typeface="Wingdings" pitchFamily="2" charset="2"/>
              <a:buChar char="§"/>
            </a:pPr>
            <a:r>
              <a:rPr lang="en-US" sz="1300" dirty="0">
                <a:solidFill>
                  <a:schemeClr val="tx1"/>
                </a:solidFill>
                <a:latin typeface="Helvetica" pitchFamily="2" charset="0"/>
              </a:rPr>
              <a:t>Increasing reliance on video for enforcement / fraud prevention</a:t>
            </a:r>
          </a:p>
          <a:p>
            <a:pPr>
              <a:lnSpc>
                <a:spcPct val="120000"/>
              </a:lnSpc>
              <a:spcBef>
                <a:spcPts val="400"/>
              </a:spcBef>
              <a:buFont typeface="Wingdings" pitchFamily="2" charset="2"/>
              <a:buChar char="§"/>
            </a:pPr>
            <a:r>
              <a:rPr lang="en-US" sz="1300" dirty="0">
                <a:solidFill>
                  <a:schemeClr val="tx1"/>
                </a:solidFill>
                <a:latin typeface="Helvetica" pitchFamily="2" charset="0"/>
              </a:rPr>
              <a:t>Hi-def IP cameras create enormous amounts of video data</a:t>
            </a:r>
          </a:p>
          <a:p>
            <a:pPr>
              <a:lnSpc>
                <a:spcPct val="120000"/>
              </a:lnSpc>
              <a:spcBef>
                <a:spcPts val="400"/>
              </a:spcBef>
              <a:buFont typeface="Wingdings" pitchFamily="2" charset="2"/>
              <a:buChar char="§"/>
            </a:pPr>
            <a:r>
              <a:rPr lang="en-US" sz="1300" dirty="0">
                <a:solidFill>
                  <a:schemeClr val="tx1"/>
                </a:solidFill>
                <a:latin typeface="Helvetica" pitchFamily="2" charset="0"/>
              </a:rPr>
              <a:t>Difficult to wirelessly transmit, store, and monitor</a:t>
            </a:r>
          </a:p>
          <a:p>
            <a:pPr>
              <a:lnSpc>
                <a:spcPct val="120000"/>
              </a:lnSpc>
              <a:spcBef>
                <a:spcPts val="400"/>
              </a:spcBef>
              <a:buFont typeface="Wingdings" pitchFamily="2" charset="2"/>
              <a:buChar char="§"/>
            </a:pPr>
            <a:r>
              <a:rPr lang="en-US" sz="1300" dirty="0">
                <a:solidFill>
                  <a:schemeClr val="tx1"/>
                </a:solidFill>
                <a:latin typeface="Helvetica" pitchFamily="2" charset="0"/>
              </a:rPr>
              <a:t>Video data is now too extensive to manage manually</a:t>
            </a:r>
          </a:p>
        </p:txBody>
      </p:sp>
      <p:grpSp>
        <p:nvGrpSpPr>
          <p:cNvPr id="10" name="Группа 13">
            <a:extLst>
              <a:ext uri="{FF2B5EF4-FFF2-40B4-BE49-F238E27FC236}">
                <a16:creationId xmlns:a16="http://schemas.microsoft.com/office/drawing/2014/main" id="{0572479B-E113-674E-89EA-8022DD80A34B}"/>
              </a:ext>
            </a:extLst>
          </p:cNvPr>
          <p:cNvGrpSpPr/>
          <p:nvPr/>
        </p:nvGrpSpPr>
        <p:grpSpPr>
          <a:xfrm>
            <a:off x="6260092" y="3830778"/>
            <a:ext cx="5572244" cy="769664"/>
            <a:chOff x="2088955" y="8759276"/>
            <a:chExt cx="11145778" cy="1539506"/>
          </a:xfrm>
        </p:grpSpPr>
        <p:sp>
          <p:nvSpPr>
            <p:cNvPr id="11" name="Текст 2">
              <a:extLst>
                <a:ext uri="{FF2B5EF4-FFF2-40B4-BE49-F238E27FC236}">
                  <a16:creationId xmlns:a16="http://schemas.microsoft.com/office/drawing/2014/main" id="{908A3ADD-FC51-8D4D-94C9-6D269279554F}"/>
                </a:ext>
              </a:extLst>
            </p:cNvPr>
            <p:cNvSpPr txBox="1">
              <a:spLocks/>
            </p:cNvSpPr>
            <p:nvPr/>
          </p:nvSpPr>
          <p:spPr>
            <a:xfrm>
              <a:off x="3357882" y="8759276"/>
              <a:ext cx="9876851" cy="1539506"/>
            </a:xfrm>
            <a:prstGeom prst="rect">
              <a:avLst/>
            </a:prstGeom>
          </p:spPr>
          <p:txBody>
            <a:bodyPr/>
            <a:lstStyle>
              <a:lvl1pPr marL="914446" indent="-914446" algn="l" defTabSz="2438522" rtl="0" eaLnBrk="1" latinLnBrk="0" hangingPunct="1">
                <a:spcBef>
                  <a:spcPct val="20000"/>
                </a:spcBef>
                <a:buFont typeface="Arial" panose="020B0604020202020204" pitchFamily="34" charset="0"/>
                <a:buChar char="•"/>
                <a:defRPr lang="en-US" sz="2100" b="0" i="0" kern="1200" baseline="0" dirty="0">
                  <a:solidFill>
                    <a:schemeClr val="tx2">
                      <a:lumMod val="75000"/>
                      <a:lumOff val="25000"/>
                    </a:schemeClr>
                  </a:solidFill>
                  <a:latin typeface="Roboto Light" charset="0"/>
                  <a:ea typeface="Roboto Light" charset="0"/>
                  <a:cs typeface="Roboto Light" charset="0"/>
                </a:defRPr>
              </a:lvl1pPr>
              <a:lvl2pPr marL="1981299" indent="-762038" algn="l" defTabSz="2438522" rtl="0" eaLnBrk="1" latinLnBrk="0" hangingPunct="1">
                <a:spcBef>
                  <a:spcPct val="20000"/>
                </a:spcBef>
                <a:buFont typeface="Arial" panose="020B0604020202020204" pitchFamily="34" charset="0"/>
                <a:buChar char="–"/>
                <a:defRPr sz="7500" kern="1200">
                  <a:solidFill>
                    <a:schemeClr val="tx1"/>
                  </a:solidFill>
                  <a:latin typeface="+mn-lt"/>
                  <a:ea typeface="+mn-ea"/>
                  <a:cs typeface="+mn-cs"/>
                </a:defRPr>
              </a:lvl2pPr>
              <a:lvl3pPr marL="3048152" indent="-609630" algn="l" defTabSz="2438522" rtl="0" eaLnBrk="1" latinLnBrk="0" hangingPunct="1">
                <a:spcBef>
                  <a:spcPct val="20000"/>
                </a:spcBef>
                <a:buFont typeface="Arial" panose="020B0604020202020204" pitchFamily="34" charset="0"/>
                <a:buChar char="•"/>
                <a:defRPr sz="6400" kern="1200">
                  <a:solidFill>
                    <a:schemeClr val="tx1"/>
                  </a:solidFill>
                  <a:latin typeface="+mn-lt"/>
                  <a:ea typeface="+mn-ea"/>
                  <a:cs typeface="+mn-cs"/>
                </a:defRPr>
              </a:lvl3pPr>
              <a:lvl4pPr marL="4267413" indent="-609630" algn="l" defTabSz="243852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4pPr>
              <a:lvl5pPr marL="5486674" indent="-609630" algn="l" defTabSz="243852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5pPr>
              <a:lvl6pPr marL="6705935" indent="-609630" algn="l" defTabSz="243852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6pPr>
              <a:lvl7pPr marL="7925196" indent="-609630" algn="l" defTabSz="243852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7pPr>
              <a:lvl8pPr marL="9144457" indent="-609630" algn="l" defTabSz="243852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8pPr>
              <a:lvl9pPr marL="10363718" indent="-609630" algn="l" defTabSz="243852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9pPr>
            </a:lstStyle>
            <a:p>
              <a:pPr marL="0" indent="0">
                <a:spcBef>
                  <a:spcPts val="400"/>
                </a:spcBef>
                <a:buNone/>
              </a:pPr>
              <a:r>
                <a:rPr lang="en-US" sz="1400" b="1" dirty="0">
                  <a:solidFill>
                    <a:schemeClr val="tx1"/>
                  </a:solidFill>
                  <a:latin typeface="Helvetica" pitchFamily="2" charset="0"/>
                </a:rPr>
                <a:t>Gatekeeper cloud-based video analytics software</a:t>
              </a:r>
            </a:p>
            <a:p>
              <a:pPr marL="0" indent="0">
                <a:spcBef>
                  <a:spcPts val="400"/>
                </a:spcBef>
                <a:buNone/>
              </a:pPr>
              <a:r>
                <a:rPr lang="en-CA" sz="1300" dirty="0">
                  <a:solidFill>
                    <a:schemeClr val="tx1"/>
                  </a:solidFill>
                  <a:latin typeface="Helvetica" pitchFamily="2" charset="0"/>
                </a:rPr>
                <a:t>• </a:t>
              </a:r>
              <a:r>
                <a:rPr lang="en-US" sz="1300" dirty="0">
                  <a:solidFill>
                    <a:schemeClr val="tx1"/>
                  </a:solidFill>
                  <a:latin typeface="Helvetica" pitchFamily="2" charset="0"/>
                </a:rPr>
                <a:t>Event-driven video capture (e.g. erratic driving behavior)</a:t>
              </a:r>
            </a:p>
            <a:p>
              <a:pPr marL="0" indent="0">
                <a:spcBef>
                  <a:spcPts val="400"/>
                </a:spcBef>
                <a:buNone/>
              </a:pPr>
              <a:r>
                <a:rPr lang="en-CA" sz="1300" dirty="0">
                  <a:solidFill>
                    <a:schemeClr val="tx1"/>
                  </a:solidFill>
                  <a:latin typeface="Helvetica" pitchFamily="2" charset="0"/>
                </a:rPr>
                <a:t>• </a:t>
              </a:r>
              <a:r>
                <a:rPr lang="en-US" sz="1300" dirty="0">
                  <a:solidFill>
                    <a:schemeClr val="tx1"/>
                  </a:solidFill>
                  <a:latin typeface="Helvetica" pitchFamily="2" charset="0"/>
                </a:rPr>
                <a:t>Alarm notification when camera image is covered/compromised</a:t>
              </a:r>
            </a:p>
            <a:p>
              <a:pPr marL="0" indent="0">
                <a:spcBef>
                  <a:spcPts val="400"/>
                </a:spcBef>
                <a:buNone/>
              </a:pPr>
              <a:r>
                <a:rPr lang="en-CA" sz="1300" dirty="0">
                  <a:solidFill>
                    <a:schemeClr val="tx1"/>
                  </a:solidFill>
                  <a:latin typeface="Helvetica" pitchFamily="2" charset="0"/>
                </a:rPr>
                <a:t>• </a:t>
              </a:r>
              <a:r>
                <a:rPr lang="en-US" sz="1300" dirty="0">
                  <a:solidFill>
                    <a:schemeClr val="tx1"/>
                  </a:solidFill>
                  <a:latin typeface="Helvetica" pitchFamily="2" charset="0"/>
                </a:rPr>
                <a:t>Video compression algorithms</a:t>
              </a:r>
            </a:p>
            <a:p>
              <a:pPr marL="0" indent="0">
                <a:spcBef>
                  <a:spcPts val="400"/>
                </a:spcBef>
                <a:buNone/>
              </a:pPr>
              <a:r>
                <a:rPr lang="en-CA" sz="1300" dirty="0">
                  <a:solidFill>
                    <a:schemeClr val="tx1"/>
                  </a:solidFill>
                  <a:latin typeface="Helvetica" pitchFamily="2" charset="0"/>
                </a:rPr>
                <a:t>• </a:t>
              </a:r>
              <a:r>
                <a:rPr lang="en-US" sz="1300" dirty="0">
                  <a:solidFill>
                    <a:schemeClr val="tx1"/>
                  </a:solidFill>
                  <a:latin typeface="Helvetica" pitchFamily="2" charset="0"/>
                </a:rPr>
                <a:t>‘System Health Check’ reports, for active system maintenance</a:t>
              </a:r>
            </a:p>
            <a:p>
              <a:pPr marL="0" indent="0">
                <a:spcBef>
                  <a:spcPts val="400"/>
                </a:spcBef>
                <a:buNone/>
              </a:pPr>
              <a:r>
                <a:rPr lang="en-CA" sz="1300" dirty="0">
                  <a:solidFill>
                    <a:schemeClr val="tx1"/>
                  </a:solidFill>
                  <a:latin typeface="Helvetica" pitchFamily="2" charset="0"/>
                </a:rPr>
                <a:t>• </a:t>
              </a:r>
              <a:r>
                <a:rPr lang="en-US" sz="1300" dirty="0">
                  <a:solidFill>
                    <a:schemeClr val="tx1"/>
                  </a:solidFill>
                  <a:latin typeface="Helvetica" pitchFamily="2" charset="0"/>
                </a:rPr>
                <a:t>Snippet capture, facial blurring, allows video segments to be</a:t>
              </a:r>
            </a:p>
            <a:p>
              <a:pPr marL="0" indent="0">
                <a:spcBef>
                  <a:spcPts val="0"/>
                </a:spcBef>
                <a:buNone/>
              </a:pPr>
              <a:r>
                <a:rPr lang="en-US" sz="800" dirty="0">
                  <a:solidFill>
                    <a:schemeClr val="tx1"/>
                  </a:solidFill>
                  <a:latin typeface="Helvetica" pitchFamily="2" charset="0"/>
                </a:rPr>
                <a:t>    </a:t>
              </a:r>
              <a:r>
                <a:rPr lang="en-US" sz="1300" dirty="0">
                  <a:solidFill>
                    <a:schemeClr val="tx1"/>
                  </a:solidFill>
                  <a:latin typeface="Helvetica" pitchFamily="2" charset="0"/>
                </a:rPr>
                <a:t>easily emailed</a:t>
              </a:r>
            </a:p>
            <a:p>
              <a:pPr marL="0" indent="0">
                <a:lnSpc>
                  <a:spcPct val="150000"/>
                </a:lnSpc>
                <a:spcBef>
                  <a:spcPts val="400"/>
                </a:spcBef>
                <a:buNone/>
              </a:pPr>
              <a:endParaRPr lang="en-US" sz="1050" dirty="0"/>
            </a:p>
          </p:txBody>
        </p:sp>
        <p:sp>
          <p:nvSpPr>
            <p:cNvPr id="12" name="Скругленный прямоугольник 17">
              <a:extLst>
                <a:ext uri="{FF2B5EF4-FFF2-40B4-BE49-F238E27FC236}">
                  <a16:creationId xmlns:a16="http://schemas.microsoft.com/office/drawing/2014/main" id="{C1D525D0-1D4F-6349-8146-97C8133DDD2B}"/>
                </a:ext>
              </a:extLst>
            </p:cNvPr>
            <p:cNvSpPr/>
            <p:nvPr/>
          </p:nvSpPr>
          <p:spPr>
            <a:xfrm>
              <a:off x="2088955" y="8903012"/>
              <a:ext cx="836102" cy="836102"/>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solidFill>
                    <a:schemeClr val="tx1"/>
                  </a:solidFill>
                  <a:latin typeface="Roboto Medium" panose="02000000000000000000" pitchFamily="2" charset="0"/>
                  <a:ea typeface="Roboto Medium" panose="02000000000000000000" pitchFamily="2" charset="0"/>
                  <a:cs typeface="Roboto Light" charset="0"/>
                </a:rPr>
                <a:t>1</a:t>
              </a:r>
            </a:p>
          </p:txBody>
        </p:sp>
      </p:grpSp>
      <p:grpSp>
        <p:nvGrpSpPr>
          <p:cNvPr id="13" name="Группа 27">
            <a:extLst>
              <a:ext uri="{FF2B5EF4-FFF2-40B4-BE49-F238E27FC236}">
                <a16:creationId xmlns:a16="http://schemas.microsoft.com/office/drawing/2014/main" id="{3493947C-FE7F-0844-8475-0D3773C72DDF}"/>
              </a:ext>
            </a:extLst>
          </p:cNvPr>
          <p:cNvGrpSpPr/>
          <p:nvPr/>
        </p:nvGrpSpPr>
        <p:grpSpPr>
          <a:xfrm>
            <a:off x="6260092" y="5646746"/>
            <a:ext cx="4876140" cy="769664"/>
            <a:chOff x="2088955" y="8759276"/>
            <a:chExt cx="9753409" cy="1539506"/>
          </a:xfrm>
        </p:grpSpPr>
        <p:sp>
          <p:nvSpPr>
            <p:cNvPr id="14" name="Текст 2">
              <a:extLst>
                <a:ext uri="{FF2B5EF4-FFF2-40B4-BE49-F238E27FC236}">
                  <a16:creationId xmlns:a16="http://schemas.microsoft.com/office/drawing/2014/main" id="{A629B276-748B-B641-9473-527443D5A04E}"/>
                </a:ext>
              </a:extLst>
            </p:cNvPr>
            <p:cNvSpPr txBox="1">
              <a:spLocks/>
            </p:cNvSpPr>
            <p:nvPr/>
          </p:nvSpPr>
          <p:spPr>
            <a:xfrm>
              <a:off x="3357882" y="8759276"/>
              <a:ext cx="8484482" cy="1539506"/>
            </a:xfrm>
            <a:prstGeom prst="rect">
              <a:avLst/>
            </a:prstGeom>
          </p:spPr>
          <p:txBody>
            <a:bodyPr/>
            <a:lstStyle>
              <a:lvl1pPr marL="914446" indent="-914446" algn="l" defTabSz="2438522" rtl="0" eaLnBrk="1" latinLnBrk="0" hangingPunct="1">
                <a:spcBef>
                  <a:spcPct val="20000"/>
                </a:spcBef>
                <a:buFont typeface="Arial" panose="020B0604020202020204" pitchFamily="34" charset="0"/>
                <a:buChar char="•"/>
                <a:defRPr lang="en-US" sz="2100" b="0" i="0" kern="1200" baseline="0" dirty="0">
                  <a:solidFill>
                    <a:schemeClr val="tx2">
                      <a:lumMod val="75000"/>
                      <a:lumOff val="25000"/>
                    </a:schemeClr>
                  </a:solidFill>
                  <a:latin typeface="Roboto Light" charset="0"/>
                  <a:ea typeface="Roboto Light" charset="0"/>
                  <a:cs typeface="Roboto Light" charset="0"/>
                </a:defRPr>
              </a:lvl1pPr>
              <a:lvl2pPr marL="1981299" indent="-762038" algn="l" defTabSz="2438522" rtl="0" eaLnBrk="1" latinLnBrk="0" hangingPunct="1">
                <a:spcBef>
                  <a:spcPct val="20000"/>
                </a:spcBef>
                <a:buFont typeface="Arial" panose="020B0604020202020204" pitchFamily="34" charset="0"/>
                <a:buChar char="–"/>
                <a:defRPr sz="7500" kern="1200">
                  <a:solidFill>
                    <a:schemeClr val="tx1"/>
                  </a:solidFill>
                  <a:latin typeface="+mn-lt"/>
                  <a:ea typeface="+mn-ea"/>
                  <a:cs typeface="+mn-cs"/>
                </a:defRPr>
              </a:lvl2pPr>
              <a:lvl3pPr marL="3048152" indent="-609630" algn="l" defTabSz="2438522" rtl="0" eaLnBrk="1" latinLnBrk="0" hangingPunct="1">
                <a:spcBef>
                  <a:spcPct val="20000"/>
                </a:spcBef>
                <a:buFont typeface="Arial" panose="020B0604020202020204" pitchFamily="34" charset="0"/>
                <a:buChar char="•"/>
                <a:defRPr sz="6400" kern="1200">
                  <a:solidFill>
                    <a:schemeClr val="tx1"/>
                  </a:solidFill>
                  <a:latin typeface="+mn-lt"/>
                  <a:ea typeface="+mn-ea"/>
                  <a:cs typeface="+mn-cs"/>
                </a:defRPr>
              </a:lvl3pPr>
              <a:lvl4pPr marL="4267413" indent="-609630" algn="l" defTabSz="243852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4pPr>
              <a:lvl5pPr marL="5486674" indent="-609630" algn="l" defTabSz="243852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5pPr>
              <a:lvl6pPr marL="6705935" indent="-609630" algn="l" defTabSz="243852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6pPr>
              <a:lvl7pPr marL="7925196" indent="-609630" algn="l" defTabSz="243852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7pPr>
              <a:lvl8pPr marL="9144457" indent="-609630" algn="l" defTabSz="243852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8pPr>
              <a:lvl9pPr marL="10363718" indent="-609630" algn="l" defTabSz="243852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9pPr>
            </a:lstStyle>
            <a:p>
              <a:pPr marL="0" indent="0">
                <a:buNone/>
              </a:pPr>
              <a:r>
                <a:rPr lang="en-US" sz="1400" b="1" dirty="0">
                  <a:solidFill>
                    <a:schemeClr val="tx1"/>
                  </a:solidFill>
                  <a:latin typeface="Helvetica" pitchFamily="2" charset="0"/>
                </a:rPr>
                <a:t>Gatekeeper processes video data “at the edge”</a:t>
              </a:r>
            </a:p>
            <a:p>
              <a:pPr marL="0" indent="0">
                <a:buNone/>
              </a:pPr>
              <a:r>
                <a:rPr lang="en-CA" sz="1300" dirty="0">
                  <a:solidFill>
                    <a:schemeClr val="tx1"/>
                  </a:solidFill>
                  <a:latin typeface="Helvetica" pitchFamily="2" charset="0"/>
                </a:rPr>
                <a:t>• </a:t>
              </a:r>
              <a:r>
                <a:rPr lang="en-US" sz="1300" dirty="0">
                  <a:solidFill>
                    <a:schemeClr val="tx1"/>
                  </a:solidFill>
                  <a:latin typeface="Helvetica" pitchFamily="2" charset="0"/>
                </a:rPr>
                <a:t>On-vehicle mobile data collectors &amp; video processing</a:t>
              </a:r>
            </a:p>
          </p:txBody>
        </p:sp>
        <p:sp>
          <p:nvSpPr>
            <p:cNvPr id="15" name="Скругленный прямоугольник 29">
              <a:extLst>
                <a:ext uri="{FF2B5EF4-FFF2-40B4-BE49-F238E27FC236}">
                  <a16:creationId xmlns:a16="http://schemas.microsoft.com/office/drawing/2014/main" id="{6F7B5C7C-DD53-CB47-B6DC-22049EF5F965}"/>
                </a:ext>
              </a:extLst>
            </p:cNvPr>
            <p:cNvSpPr/>
            <p:nvPr/>
          </p:nvSpPr>
          <p:spPr>
            <a:xfrm>
              <a:off x="2088955" y="8903012"/>
              <a:ext cx="836102" cy="836102"/>
            </a:xfrm>
            <a:prstGeom prst="roundRect">
              <a:avLst>
                <a:gd name="adj" fmla="val 0"/>
              </a:avLst>
            </a:prstGeom>
            <a:solidFill>
              <a:srgbClr val="FBD8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Roboto Medium" panose="02000000000000000000" pitchFamily="2" charset="0"/>
                  <a:ea typeface="Roboto Medium" panose="02000000000000000000" pitchFamily="2" charset="0"/>
                  <a:cs typeface="Roboto Light" charset="0"/>
                </a:rPr>
                <a:t>2</a:t>
              </a:r>
              <a:endParaRPr lang="ru-RU" sz="1200" dirty="0">
                <a:solidFill>
                  <a:schemeClr val="tx1"/>
                </a:solidFill>
                <a:latin typeface="Roboto Medium" panose="02000000000000000000" pitchFamily="2" charset="0"/>
                <a:ea typeface="Roboto Medium" panose="02000000000000000000" pitchFamily="2" charset="0"/>
                <a:cs typeface="Roboto Light" charset="0"/>
              </a:endParaRPr>
            </a:p>
          </p:txBody>
        </p:sp>
      </p:grpSp>
      <p:pic>
        <p:nvPicPr>
          <p:cNvPr id="17" name="Picture 16">
            <a:extLst>
              <a:ext uri="{FF2B5EF4-FFF2-40B4-BE49-F238E27FC236}">
                <a16:creationId xmlns:a16="http://schemas.microsoft.com/office/drawing/2014/main" id="{FEEE0655-21AE-6C45-B2F8-207357BA322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2085907"/>
            <a:ext cx="5511800" cy="4406900"/>
          </a:xfrm>
          <a:prstGeom prst="rect">
            <a:avLst/>
          </a:prstGeom>
        </p:spPr>
      </p:pic>
    </p:spTree>
    <p:extLst>
      <p:ext uri="{BB962C8B-B14F-4D97-AF65-F5344CB8AC3E}">
        <p14:creationId xmlns:p14="http://schemas.microsoft.com/office/powerpoint/2010/main" val="2482555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8775F2-7F96-EB44-9367-B7A1F4D80D04}"/>
              </a:ext>
            </a:extLst>
          </p:cNvPr>
          <p:cNvSpPr>
            <a:spLocks noGrp="1"/>
          </p:cNvSpPr>
          <p:nvPr>
            <p:ph type="title"/>
          </p:nvPr>
        </p:nvSpPr>
        <p:spPr/>
        <p:txBody>
          <a:bodyPr/>
          <a:lstStyle/>
          <a:p>
            <a:r>
              <a:rPr lang="en-US" dirty="0">
                <a:solidFill>
                  <a:schemeClr val="tx1"/>
                </a:solidFill>
                <a:latin typeface="Helvetica" pitchFamily="2" charset="0"/>
              </a:rPr>
              <a:t>PLATFORM-AS-A-SERVICE (PAAS) </a:t>
            </a:r>
            <a:br>
              <a:rPr lang="en-US" dirty="0">
                <a:solidFill>
                  <a:schemeClr val="tx1"/>
                </a:solidFill>
                <a:latin typeface="Helvetica" pitchFamily="2" charset="0"/>
              </a:rPr>
            </a:br>
            <a:r>
              <a:rPr lang="en-US" dirty="0">
                <a:solidFill>
                  <a:schemeClr val="tx1"/>
                </a:solidFill>
                <a:latin typeface="Helvetica" pitchFamily="2" charset="0"/>
              </a:rPr>
              <a:t>BUSINESS MODEL</a:t>
            </a:r>
            <a:endParaRPr lang="en-US" dirty="0">
              <a:solidFill>
                <a:schemeClr val="tx1"/>
              </a:solidFill>
            </a:endParaRPr>
          </a:p>
        </p:txBody>
      </p:sp>
      <p:sp>
        <p:nvSpPr>
          <p:cNvPr id="4" name="Slide Number Placeholder 3">
            <a:extLst>
              <a:ext uri="{FF2B5EF4-FFF2-40B4-BE49-F238E27FC236}">
                <a16:creationId xmlns:a16="http://schemas.microsoft.com/office/drawing/2014/main" id="{EB099282-980C-6C4A-84CD-C69B87BA4074}"/>
              </a:ext>
            </a:extLst>
          </p:cNvPr>
          <p:cNvSpPr>
            <a:spLocks noGrp="1"/>
          </p:cNvSpPr>
          <p:nvPr>
            <p:ph type="sldNum" sz="quarter" idx="4"/>
          </p:nvPr>
        </p:nvSpPr>
        <p:spPr/>
        <p:txBody>
          <a:bodyPr/>
          <a:lstStyle/>
          <a:p>
            <a:fld id="{78B70B86-85C2-EF4D-AAB7-417F7A93D158}" type="slidenum">
              <a:rPr lang="en-US" smtClean="0"/>
              <a:pPr/>
              <a:t>5</a:t>
            </a:fld>
            <a:endParaRPr lang="en-US" dirty="0"/>
          </a:p>
        </p:txBody>
      </p:sp>
      <p:sp>
        <p:nvSpPr>
          <p:cNvPr id="7" name="Текст 2">
            <a:extLst>
              <a:ext uri="{FF2B5EF4-FFF2-40B4-BE49-F238E27FC236}">
                <a16:creationId xmlns:a16="http://schemas.microsoft.com/office/drawing/2014/main" id="{0EC539C8-6368-214E-8622-88B6F2302805}"/>
              </a:ext>
            </a:extLst>
          </p:cNvPr>
          <p:cNvSpPr>
            <a:spLocks noGrp="1"/>
          </p:cNvSpPr>
          <p:nvPr>
            <p:ph type="body" sz="quarter" idx="14"/>
          </p:nvPr>
        </p:nvSpPr>
        <p:spPr>
          <a:xfrm>
            <a:off x="1056573" y="1725235"/>
            <a:ext cx="5701893" cy="2053983"/>
          </a:xfrm>
          <a:prstGeom prst="rect">
            <a:avLst/>
          </a:prstGeom>
        </p:spPr>
        <p:txBody>
          <a:bodyPr>
            <a:normAutofit/>
          </a:bodyPr>
          <a:lstStyle/>
          <a:p>
            <a:pPr marL="0" indent="0">
              <a:lnSpc>
                <a:spcPct val="100000"/>
              </a:lnSpc>
              <a:spcBef>
                <a:spcPts val="600"/>
              </a:spcBef>
              <a:buNone/>
            </a:pPr>
            <a:r>
              <a:rPr lang="en-US" sz="1600" b="1" dirty="0">
                <a:solidFill>
                  <a:schemeClr val="tx1"/>
                </a:solidFill>
                <a:latin typeface="Helvetica" pitchFamily="2" charset="0"/>
              </a:rPr>
              <a:t>Gatekeeper is the “computer on-board” municipal vehicle assets and school bus fleets</a:t>
            </a:r>
          </a:p>
          <a:p>
            <a:pPr>
              <a:lnSpc>
                <a:spcPct val="100000"/>
              </a:lnSpc>
              <a:spcBef>
                <a:spcPts val="600"/>
              </a:spcBef>
            </a:pPr>
            <a:r>
              <a:rPr lang="en-US" sz="1400" dirty="0">
                <a:solidFill>
                  <a:schemeClr val="tx1"/>
                </a:solidFill>
                <a:latin typeface="Helvetica" pitchFamily="2" charset="0"/>
              </a:rPr>
              <a:t>Over 40,000 intelligent mobile data collectors installed</a:t>
            </a:r>
          </a:p>
        </p:txBody>
      </p:sp>
      <p:grpSp>
        <p:nvGrpSpPr>
          <p:cNvPr id="8" name="Группа 23">
            <a:extLst>
              <a:ext uri="{FF2B5EF4-FFF2-40B4-BE49-F238E27FC236}">
                <a16:creationId xmlns:a16="http://schemas.microsoft.com/office/drawing/2014/main" id="{52D5998E-944B-BB49-8D27-9E2860D6AA25}"/>
              </a:ext>
            </a:extLst>
          </p:cNvPr>
          <p:cNvGrpSpPr/>
          <p:nvPr/>
        </p:nvGrpSpPr>
        <p:grpSpPr>
          <a:xfrm>
            <a:off x="483684" y="2792862"/>
            <a:ext cx="666126" cy="666126"/>
            <a:chOff x="1493174" y="7977943"/>
            <a:chExt cx="1725167" cy="1725167"/>
          </a:xfrm>
        </p:grpSpPr>
        <p:sp>
          <p:nvSpPr>
            <p:cNvPr id="9" name="Овал 24">
              <a:extLst>
                <a:ext uri="{FF2B5EF4-FFF2-40B4-BE49-F238E27FC236}">
                  <a16:creationId xmlns:a16="http://schemas.microsoft.com/office/drawing/2014/main" id="{E8E3FDA6-D0CD-294C-AC7F-3B769DACA608}"/>
                </a:ext>
              </a:extLst>
            </p:cNvPr>
            <p:cNvSpPr/>
            <p:nvPr/>
          </p:nvSpPr>
          <p:spPr>
            <a:xfrm>
              <a:off x="1493174" y="7977943"/>
              <a:ext cx="1725167" cy="1725167"/>
            </a:xfrm>
            <a:prstGeom prst="ellipse">
              <a:avLst/>
            </a:prstGeom>
            <a:solidFill>
              <a:srgbClr val="FBD80F"/>
            </a:solidFill>
            <a:ln w="63500">
              <a:solidFill>
                <a:srgbClr val="FBD8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0" name="Группа 25">
              <a:extLst>
                <a:ext uri="{FF2B5EF4-FFF2-40B4-BE49-F238E27FC236}">
                  <a16:creationId xmlns:a16="http://schemas.microsoft.com/office/drawing/2014/main" id="{175417B9-FE68-864D-8794-263C58902392}"/>
                </a:ext>
              </a:extLst>
            </p:cNvPr>
            <p:cNvGrpSpPr/>
            <p:nvPr/>
          </p:nvGrpSpPr>
          <p:grpSpPr>
            <a:xfrm>
              <a:off x="1954297" y="8439066"/>
              <a:ext cx="802920" cy="802920"/>
              <a:chOff x="3337904" y="2645306"/>
              <a:chExt cx="278017" cy="278017"/>
            </a:xfrm>
          </p:grpSpPr>
          <p:sp>
            <p:nvSpPr>
              <p:cNvPr id="11" name="Oval 1747">
                <a:extLst>
                  <a:ext uri="{FF2B5EF4-FFF2-40B4-BE49-F238E27FC236}">
                    <a16:creationId xmlns:a16="http://schemas.microsoft.com/office/drawing/2014/main" id="{653BBF7A-9760-C54C-A72A-09ECFA8CB3AA}"/>
                  </a:ext>
                </a:extLst>
              </p:cNvPr>
              <p:cNvSpPr>
                <a:spLocks noChangeArrowheads="1"/>
              </p:cNvSpPr>
              <p:nvPr/>
            </p:nvSpPr>
            <p:spPr bwMode="auto">
              <a:xfrm>
                <a:off x="3337904" y="2645306"/>
                <a:ext cx="278017" cy="278017"/>
              </a:xfrm>
              <a:prstGeom prst="ellipse">
                <a:avLst/>
              </a:prstGeom>
              <a:noFill/>
              <a:ln w="38100" cap="rnd">
                <a:solidFill>
                  <a:schemeClr val="tx1">
                    <a:lumMod val="75000"/>
                    <a:lumOff val="25000"/>
                  </a:schemeClr>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Oval 1748">
                <a:extLst>
                  <a:ext uri="{FF2B5EF4-FFF2-40B4-BE49-F238E27FC236}">
                    <a16:creationId xmlns:a16="http://schemas.microsoft.com/office/drawing/2014/main" id="{7D14651A-6D03-D144-8A83-27DFB713D900}"/>
                  </a:ext>
                </a:extLst>
              </p:cNvPr>
              <p:cNvSpPr>
                <a:spLocks noChangeArrowheads="1"/>
              </p:cNvSpPr>
              <p:nvPr/>
            </p:nvSpPr>
            <p:spPr bwMode="auto">
              <a:xfrm>
                <a:off x="3395567" y="2645306"/>
                <a:ext cx="162691" cy="278017"/>
              </a:xfrm>
              <a:prstGeom prst="ellipse">
                <a:avLst/>
              </a:prstGeom>
              <a:noFill/>
              <a:ln w="38100" cap="rnd">
                <a:solidFill>
                  <a:schemeClr val="tx1">
                    <a:lumMod val="75000"/>
                    <a:lumOff val="25000"/>
                  </a:schemeClr>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Line 1749">
                <a:extLst>
                  <a:ext uri="{FF2B5EF4-FFF2-40B4-BE49-F238E27FC236}">
                    <a16:creationId xmlns:a16="http://schemas.microsoft.com/office/drawing/2014/main" id="{5F04F5EE-C4B7-3646-B8F0-29646485EA5B}"/>
                  </a:ext>
                </a:extLst>
              </p:cNvPr>
              <p:cNvSpPr>
                <a:spLocks noChangeShapeType="1"/>
              </p:cNvSpPr>
              <p:nvPr/>
            </p:nvSpPr>
            <p:spPr bwMode="auto">
              <a:xfrm>
                <a:off x="3475883" y="2647366"/>
                <a:ext cx="0" cy="271839"/>
              </a:xfrm>
              <a:prstGeom prst="line">
                <a:avLst/>
              </a:prstGeom>
              <a:noFill/>
              <a:ln w="38100" cap="rnd">
                <a:solidFill>
                  <a:schemeClr val="tx1">
                    <a:lumMod val="75000"/>
                    <a:lumOff val="25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Line 1750">
                <a:extLst>
                  <a:ext uri="{FF2B5EF4-FFF2-40B4-BE49-F238E27FC236}">
                    <a16:creationId xmlns:a16="http://schemas.microsoft.com/office/drawing/2014/main" id="{D3D4A861-1467-FB49-81EF-E6C226DE6191}"/>
                  </a:ext>
                </a:extLst>
              </p:cNvPr>
              <p:cNvSpPr>
                <a:spLocks noChangeShapeType="1"/>
              </p:cNvSpPr>
              <p:nvPr/>
            </p:nvSpPr>
            <p:spPr bwMode="auto">
              <a:xfrm>
                <a:off x="3342023" y="2783285"/>
                <a:ext cx="267720" cy="0"/>
              </a:xfrm>
              <a:prstGeom prst="line">
                <a:avLst/>
              </a:prstGeom>
              <a:noFill/>
              <a:ln w="38100" cap="rnd">
                <a:solidFill>
                  <a:schemeClr val="tx1">
                    <a:lumMod val="75000"/>
                    <a:lumOff val="25000"/>
                  </a:schemeClr>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1751">
                <a:extLst>
                  <a:ext uri="{FF2B5EF4-FFF2-40B4-BE49-F238E27FC236}">
                    <a16:creationId xmlns:a16="http://schemas.microsoft.com/office/drawing/2014/main" id="{26E80DB4-3146-5048-8E2B-BFE99E72C8F7}"/>
                  </a:ext>
                </a:extLst>
              </p:cNvPr>
              <p:cNvSpPr>
                <a:spLocks/>
              </p:cNvSpPr>
              <p:nvPr/>
            </p:nvSpPr>
            <p:spPr bwMode="auto">
              <a:xfrm>
                <a:off x="3366736" y="2645306"/>
                <a:ext cx="220354" cy="86494"/>
              </a:xfrm>
              <a:custGeom>
                <a:avLst/>
                <a:gdLst>
                  <a:gd name="T0" fmla="*/ 0 w 107"/>
                  <a:gd name="T1" fmla="*/ 26 h 42"/>
                  <a:gd name="T2" fmla="*/ 53 w 107"/>
                  <a:gd name="T3" fmla="*/ 42 h 42"/>
                  <a:gd name="T4" fmla="*/ 107 w 107"/>
                  <a:gd name="T5" fmla="*/ 26 h 42"/>
                  <a:gd name="T6" fmla="*/ 53 w 107"/>
                  <a:gd name="T7" fmla="*/ 0 h 42"/>
                  <a:gd name="T8" fmla="*/ 0 w 107"/>
                  <a:gd name="T9" fmla="*/ 26 h 42"/>
                </a:gdLst>
                <a:ahLst/>
                <a:cxnLst>
                  <a:cxn ang="0">
                    <a:pos x="T0" y="T1"/>
                  </a:cxn>
                  <a:cxn ang="0">
                    <a:pos x="T2" y="T3"/>
                  </a:cxn>
                  <a:cxn ang="0">
                    <a:pos x="T4" y="T5"/>
                  </a:cxn>
                  <a:cxn ang="0">
                    <a:pos x="T6" y="T7"/>
                  </a:cxn>
                  <a:cxn ang="0">
                    <a:pos x="T8" y="T9"/>
                  </a:cxn>
                </a:cxnLst>
                <a:rect l="0" t="0" r="r" b="b"/>
                <a:pathLst>
                  <a:path w="107" h="42">
                    <a:moveTo>
                      <a:pt x="0" y="26"/>
                    </a:moveTo>
                    <a:cubicBezTo>
                      <a:pt x="12" y="36"/>
                      <a:pt x="32" y="42"/>
                      <a:pt x="53" y="42"/>
                    </a:cubicBezTo>
                    <a:cubicBezTo>
                      <a:pt x="75" y="42"/>
                      <a:pt x="94" y="36"/>
                      <a:pt x="107" y="26"/>
                    </a:cubicBezTo>
                    <a:cubicBezTo>
                      <a:pt x="94" y="10"/>
                      <a:pt x="75" y="0"/>
                      <a:pt x="53" y="0"/>
                    </a:cubicBezTo>
                    <a:cubicBezTo>
                      <a:pt x="32" y="0"/>
                      <a:pt x="12" y="10"/>
                      <a:pt x="0" y="26"/>
                    </a:cubicBezTo>
                    <a:close/>
                  </a:path>
                </a:pathLst>
              </a:custGeom>
              <a:noFill/>
              <a:ln w="38100" cap="rnd">
                <a:solidFill>
                  <a:schemeClr val="tx1">
                    <a:lumMod val="75000"/>
                    <a:lumOff val="25000"/>
                  </a:schemeClr>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1752">
                <a:extLst>
                  <a:ext uri="{FF2B5EF4-FFF2-40B4-BE49-F238E27FC236}">
                    <a16:creationId xmlns:a16="http://schemas.microsoft.com/office/drawing/2014/main" id="{CC153088-C351-D74C-AF5B-A48DE5D2A355}"/>
                  </a:ext>
                </a:extLst>
              </p:cNvPr>
              <p:cNvSpPr>
                <a:spLocks/>
              </p:cNvSpPr>
              <p:nvPr/>
            </p:nvSpPr>
            <p:spPr bwMode="auto">
              <a:xfrm>
                <a:off x="3366736" y="2836829"/>
                <a:ext cx="220354" cy="86494"/>
              </a:xfrm>
              <a:custGeom>
                <a:avLst/>
                <a:gdLst>
                  <a:gd name="T0" fmla="*/ 107 w 107"/>
                  <a:gd name="T1" fmla="*/ 15 h 42"/>
                  <a:gd name="T2" fmla="*/ 53 w 107"/>
                  <a:gd name="T3" fmla="*/ 0 h 42"/>
                  <a:gd name="T4" fmla="*/ 0 w 107"/>
                  <a:gd name="T5" fmla="*/ 15 h 42"/>
                  <a:gd name="T6" fmla="*/ 53 w 107"/>
                  <a:gd name="T7" fmla="*/ 42 h 42"/>
                  <a:gd name="T8" fmla="*/ 107 w 107"/>
                  <a:gd name="T9" fmla="*/ 15 h 42"/>
                </a:gdLst>
                <a:ahLst/>
                <a:cxnLst>
                  <a:cxn ang="0">
                    <a:pos x="T0" y="T1"/>
                  </a:cxn>
                  <a:cxn ang="0">
                    <a:pos x="T2" y="T3"/>
                  </a:cxn>
                  <a:cxn ang="0">
                    <a:pos x="T4" y="T5"/>
                  </a:cxn>
                  <a:cxn ang="0">
                    <a:pos x="T6" y="T7"/>
                  </a:cxn>
                  <a:cxn ang="0">
                    <a:pos x="T8" y="T9"/>
                  </a:cxn>
                </a:cxnLst>
                <a:rect l="0" t="0" r="r" b="b"/>
                <a:pathLst>
                  <a:path w="107" h="42">
                    <a:moveTo>
                      <a:pt x="107" y="15"/>
                    </a:moveTo>
                    <a:cubicBezTo>
                      <a:pt x="94" y="6"/>
                      <a:pt x="75" y="0"/>
                      <a:pt x="53" y="0"/>
                    </a:cubicBezTo>
                    <a:cubicBezTo>
                      <a:pt x="32" y="0"/>
                      <a:pt x="12" y="6"/>
                      <a:pt x="0" y="15"/>
                    </a:cubicBezTo>
                    <a:cubicBezTo>
                      <a:pt x="12" y="31"/>
                      <a:pt x="32" y="42"/>
                      <a:pt x="53" y="42"/>
                    </a:cubicBezTo>
                    <a:cubicBezTo>
                      <a:pt x="75" y="42"/>
                      <a:pt x="94" y="31"/>
                      <a:pt x="107" y="15"/>
                    </a:cubicBezTo>
                    <a:close/>
                  </a:path>
                </a:pathLst>
              </a:custGeom>
              <a:noFill/>
              <a:ln w="38100" cap="rnd">
                <a:solidFill>
                  <a:schemeClr val="tx1">
                    <a:lumMod val="75000"/>
                    <a:lumOff val="25000"/>
                  </a:schemeClr>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7" name="Группа 32">
            <a:extLst>
              <a:ext uri="{FF2B5EF4-FFF2-40B4-BE49-F238E27FC236}">
                <a16:creationId xmlns:a16="http://schemas.microsoft.com/office/drawing/2014/main" id="{41996F04-AC45-CD42-9931-88A7DCD4CC46}"/>
              </a:ext>
            </a:extLst>
          </p:cNvPr>
          <p:cNvGrpSpPr/>
          <p:nvPr/>
        </p:nvGrpSpPr>
        <p:grpSpPr>
          <a:xfrm>
            <a:off x="483683" y="4942368"/>
            <a:ext cx="666127" cy="666127"/>
            <a:chOff x="1493174" y="10294559"/>
            <a:chExt cx="1725167" cy="1725167"/>
          </a:xfrm>
          <a:solidFill>
            <a:srgbClr val="FBD80F"/>
          </a:solidFill>
        </p:grpSpPr>
        <p:sp>
          <p:nvSpPr>
            <p:cNvPr id="18" name="Овал 33">
              <a:extLst>
                <a:ext uri="{FF2B5EF4-FFF2-40B4-BE49-F238E27FC236}">
                  <a16:creationId xmlns:a16="http://schemas.microsoft.com/office/drawing/2014/main" id="{DF3327A8-F09C-D24F-B62C-833339EFB28D}"/>
                </a:ext>
              </a:extLst>
            </p:cNvPr>
            <p:cNvSpPr/>
            <p:nvPr/>
          </p:nvSpPr>
          <p:spPr>
            <a:xfrm>
              <a:off x="1493174" y="10294559"/>
              <a:ext cx="1725167" cy="1725167"/>
            </a:xfrm>
            <a:prstGeom prst="ellipse">
              <a:avLst/>
            </a:prstGeom>
            <a:grpFill/>
            <a:ln w="63500">
              <a:solidFill>
                <a:srgbClr val="FBD8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9" name="Группа 34">
              <a:extLst>
                <a:ext uri="{FF2B5EF4-FFF2-40B4-BE49-F238E27FC236}">
                  <a16:creationId xmlns:a16="http://schemas.microsoft.com/office/drawing/2014/main" id="{E0BB3D12-81FC-984B-A4A5-952C366035C1}"/>
                </a:ext>
              </a:extLst>
            </p:cNvPr>
            <p:cNvGrpSpPr/>
            <p:nvPr/>
          </p:nvGrpSpPr>
          <p:grpSpPr>
            <a:xfrm>
              <a:off x="1918167" y="10747226"/>
              <a:ext cx="841579" cy="838605"/>
              <a:chOff x="8052863" y="1251103"/>
              <a:chExt cx="291403" cy="290373"/>
            </a:xfrm>
            <a:grpFill/>
          </p:grpSpPr>
          <p:sp>
            <p:nvSpPr>
              <p:cNvPr id="20" name="Freeform 532">
                <a:extLst>
                  <a:ext uri="{FF2B5EF4-FFF2-40B4-BE49-F238E27FC236}">
                    <a16:creationId xmlns:a16="http://schemas.microsoft.com/office/drawing/2014/main" id="{259E9EA6-BEE4-B74F-943E-B39898F86332}"/>
                  </a:ext>
                </a:extLst>
              </p:cNvPr>
              <p:cNvSpPr>
                <a:spLocks noEditPoints="1"/>
              </p:cNvSpPr>
              <p:nvPr/>
            </p:nvSpPr>
            <p:spPr bwMode="auto">
              <a:xfrm>
                <a:off x="8052863" y="1251103"/>
                <a:ext cx="291403" cy="290373"/>
              </a:xfrm>
              <a:custGeom>
                <a:avLst/>
                <a:gdLst>
                  <a:gd name="T0" fmla="*/ 137 w 141"/>
                  <a:gd name="T1" fmla="*/ 122 h 141"/>
                  <a:gd name="T2" fmla="*/ 117 w 141"/>
                  <a:gd name="T3" fmla="*/ 101 h 141"/>
                  <a:gd name="T4" fmla="*/ 110 w 141"/>
                  <a:gd name="T5" fmla="*/ 23 h 141"/>
                  <a:gd name="T6" fmla="*/ 24 w 141"/>
                  <a:gd name="T7" fmla="*/ 23 h 141"/>
                  <a:gd name="T8" fmla="*/ 24 w 141"/>
                  <a:gd name="T9" fmla="*/ 109 h 141"/>
                  <a:gd name="T10" fmla="*/ 102 w 141"/>
                  <a:gd name="T11" fmla="*/ 116 h 141"/>
                  <a:gd name="T12" fmla="*/ 122 w 141"/>
                  <a:gd name="T13" fmla="*/ 137 h 141"/>
                  <a:gd name="T14" fmla="*/ 137 w 141"/>
                  <a:gd name="T15" fmla="*/ 137 h 141"/>
                  <a:gd name="T16" fmla="*/ 137 w 141"/>
                  <a:gd name="T17" fmla="*/ 122 h 141"/>
                  <a:gd name="T18" fmla="*/ 37 w 141"/>
                  <a:gd name="T19" fmla="*/ 96 h 141"/>
                  <a:gd name="T20" fmla="*/ 37 w 141"/>
                  <a:gd name="T21" fmla="*/ 37 h 141"/>
                  <a:gd name="T22" fmla="*/ 97 w 141"/>
                  <a:gd name="T23" fmla="*/ 37 h 141"/>
                  <a:gd name="T24" fmla="*/ 97 w 141"/>
                  <a:gd name="T25" fmla="*/ 96 h 141"/>
                  <a:gd name="T26" fmla="*/ 37 w 141"/>
                  <a:gd name="T27" fmla="*/ 9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1" h="141">
                    <a:moveTo>
                      <a:pt x="137" y="122"/>
                    </a:moveTo>
                    <a:cubicBezTo>
                      <a:pt x="117" y="101"/>
                      <a:pt x="117" y="101"/>
                      <a:pt x="117" y="101"/>
                    </a:cubicBezTo>
                    <a:cubicBezTo>
                      <a:pt x="133" y="78"/>
                      <a:pt x="131" y="45"/>
                      <a:pt x="110" y="23"/>
                    </a:cubicBezTo>
                    <a:cubicBezTo>
                      <a:pt x="86" y="0"/>
                      <a:pt x="48" y="0"/>
                      <a:pt x="24" y="23"/>
                    </a:cubicBezTo>
                    <a:cubicBezTo>
                      <a:pt x="0" y="47"/>
                      <a:pt x="0" y="86"/>
                      <a:pt x="24" y="109"/>
                    </a:cubicBezTo>
                    <a:cubicBezTo>
                      <a:pt x="45" y="131"/>
                      <a:pt x="78" y="133"/>
                      <a:pt x="102" y="116"/>
                    </a:cubicBezTo>
                    <a:cubicBezTo>
                      <a:pt x="122" y="137"/>
                      <a:pt x="122" y="137"/>
                      <a:pt x="122" y="137"/>
                    </a:cubicBezTo>
                    <a:cubicBezTo>
                      <a:pt x="126" y="141"/>
                      <a:pt x="133" y="141"/>
                      <a:pt x="137" y="137"/>
                    </a:cubicBezTo>
                    <a:cubicBezTo>
                      <a:pt x="141" y="132"/>
                      <a:pt x="141" y="126"/>
                      <a:pt x="137" y="122"/>
                    </a:cubicBezTo>
                    <a:close/>
                    <a:moveTo>
                      <a:pt x="37" y="96"/>
                    </a:moveTo>
                    <a:cubicBezTo>
                      <a:pt x="20" y="80"/>
                      <a:pt x="20" y="53"/>
                      <a:pt x="37" y="37"/>
                    </a:cubicBezTo>
                    <a:cubicBezTo>
                      <a:pt x="53" y="20"/>
                      <a:pt x="80" y="20"/>
                      <a:pt x="97" y="37"/>
                    </a:cubicBezTo>
                    <a:cubicBezTo>
                      <a:pt x="113" y="53"/>
                      <a:pt x="113" y="80"/>
                      <a:pt x="97" y="96"/>
                    </a:cubicBezTo>
                    <a:cubicBezTo>
                      <a:pt x="80" y="113"/>
                      <a:pt x="53" y="113"/>
                      <a:pt x="37" y="96"/>
                    </a:cubicBezTo>
                    <a:close/>
                  </a:path>
                </a:pathLst>
              </a:custGeom>
              <a:grpFill/>
              <a:ln w="38100" cap="rnd">
                <a:solidFill>
                  <a:srgbClr val="1F273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533">
                <a:extLst>
                  <a:ext uri="{FF2B5EF4-FFF2-40B4-BE49-F238E27FC236}">
                    <a16:creationId xmlns:a16="http://schemas.microsoft.com/office/drawing/2014/main" id="{9C74FCFB-8534-BC4F-8B17-8DA8F55018ED}"/>
                  </a:ext>
                </a:extLst>
              </p:cNvPr>
              <p:cNvSpPr>
                <a:spLocks/>
              </p:cNvSpPr>
              <p:nvPr/>
            </p:nvSpPr>
            <p:spPr bwMode="auto">
              <a:xfrm>
                <a:off x="8191871" y="1331419"/>
                <a:ext cx="53544" cy="55603"/>
              </a:xfrm>
              <a:custGeom>
                <a:avLst/>
                <a:gdLst>
                  <a:gd name="T0" fmla="*/ 0 w 26"/>
                  <a:gd name="T1" fmla="*/ 0 h 27"/>
                  <a:gd name="T2" fmla="*/ 26 w 26"/>
                  <a:gd name="T3" fmla="*/ 27 h 27"/>
                </a:gdLst>
                <a:ahLst/>
                <a:cxnLst>
                  <a:cxn ang="0">
                    <a:pos x="T0" y="T1"/>
                  </a:cxn>
                  <a:cxn ang="0">
                    <a:pos x="T2" y="T3"/>
                  </a:cxn>
                </a:cxnLst>
                <a:rect l="0" t="0" r="r" b="b"/>
                <a:pathLst>
                  <a:path w="26" h="27">
                    <a:moveTo>
                      <a:pt x="0" y="0"/>
                    </a:moveTo>
                    <a:cubicBezTo>
                      <a:pt x="14" y="0"/>
                      <a:pt x="26" y="12"/>
                      <a:pt x="26" y="27"/>
                    </a:cubicBezTo>
                  </a:path>
                </a:pathLst>
              </a:custGeom>
              <a:grpFill/>
              <a:ln w="38100" cap="rnd">
                <a:solidFill>
                  <a:srgbClr val="1F273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pic>
        <p:nvPicPr>
          <p:cNvPr id="29" name="Picture 28">
            <a:extLst>
              <a:ext uri="{FF2B5EF4-FFF2-40B4-BE49-F238E27FC236}">
                <a16:creationId xmlns:a16="http://schemas.microsoft.com/office/drawing/2014/main" id="{AAF8FAD9-8467-3947-9D5E-14264342F50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1435" t="9705" r="1145" b="8985"/>
          <a:stretch/>
        </p:blipFill>
        <p:spPr>
          <a:xfrm>
            <a:off x="6461384" y="1637496"/>
            <a:ext cx="5701904" cy="4469396"/>
          </a:xfrm>
          <a:prstGeom prst="rect">
            <a:avLst/>
          </a:prstGeom>
        </p:spPr>
      </p:pic>
      <p:sp>
        <p:nvSpPr>
          <p:cNvPr id="30" name="Text Placeholder 3">
            <a:extLst>
              <a:ext uri="{FF2B5EF4-FFF2-40B4-BE49-F238E27FC236}">
                <a16:creationId xmlns:a16="http://schemas.microsoft.com/office/drawing/2014/main" id="{9425B763-6252-D944-8B51-D988F11CDF3A}"/>
              </a:ext>
            </a:extLst>
          </p:cNvPr>
          <p:cNvSpPr txBox="1">
            <a:spLocks/>
          </p:cNvSpPr>
          <p:nvPr/>
        </p:nvSpPr>
        <p:spPr>
          <a:xfrm>
            <a:off x="1338243" y="2656263"/>
            <a:ext cx="5327534" cy="23610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1400" b="1" dirty="0">
                <a:ea typeface="Tahoma" panose="020B0604030504040204" pitchFamily="34" charset="0"/>
                <a:cs typeface="Tahoma" panose="020B0604030504040204" pitchFamily="34" charset="0"/>
              </a:rPr>
              <a:t>Data platform for Smart Cities &amp; Intelligent Transportation</a:t>
            </a:r>
          </a:p>
          <a:p>
            <a:pPr>
              <a:lnSpc>
                <a:spcPct val="100000"/>
              </a:lnSpc>
              <a:spcBef>
                <a:spcPts val="400"/>
              </a:spcBef>
            </a:pPr>
            <a:r>
              <a:rPr lang="en-US" sz="1200" dirty="0">
                <a:ea typeface="Tahoma" panose="020B0604030504040204" pitchFamily="34" charset="0"/>
                <a:cs typeface="Tahoma" panose="020B0604030504040204" pitchFamily="34" charset="0"/>
              </a:rPr>
              <a:t>On-vehicle digital recording devices (DVRs), GPS enabled, multiple data points, video, alarms, analytics</a:t>
            </a:r>
          </a:p>
          <a:p>
            <a:pPr>
              <a:lnSpc>
                <a:spcPct val="100000"/>
              </a:lnSpc>
              <a:spcBef>
                <a:spcPts val="400"/>
              </a:spcBef>
            </a:pPr>
            <a:r>
              <a:rPr lang="en-US" sz="1200" dirty="0">
                <a:ea typeface="Tahoma" panose="020B0604030504040204" pitchFamily="34" charset="0"/>
                <a:cs typeface="Tahoma" panose="020B0604030504040204" pitchFamily="34" charset="0"/>
              </a:rPr>
              <a:t>Wirelessly connected, bi-directional data to a moving vehicle</a:t>
            </a:r>
          </a:p>
          <a:p>
            <a:pPr>
              <a:lnSpc>
                <a:spcPct val="100000"/>
              </a:lnSpc>
              <a:spcBef>
                <a:spcPts val="400"/>
              </a:spcBef>
            </a:pPr>
            <a:r>
              <a:rPr lang="en-US" sz="1200" dirty="0">
                <a:ea typeface="Tahoma" panose="020B0604030504040204" pitchFamily="34" charset="0"/>
                <a:cs typeface="Tahoma" panose="020B0604030504040204" pitchFamily="34" charset="0"/>
              </a:rPr>
              <a:t>Video analytics for illegal vehicle passing, license plate capture, ticket issuance</a:t>
            </a:r>
          </a:p>
          <a:p>
            <a:pPr>
              <a:lnSpc>
                <a:spcPct val="100000"/>
              </a:lnSpc>
              <a:spcBef>
                <a:spcPts val="400"/>
              </a:spcBef>
            </a:pPr>
            <a:r>
              <a:rPr lang="en-US" sz="1200" dirty="0">
                <a:ea typeface="Tahoma" panose="020B0604030504040204" pitchFamily="34" charset="0"/>
                <a:cs typeface="Tahoma" panose="020B0604030504040204" pitchFamily="34" charset="0"/>
              </a:rPr>
              <a:t>Transit-lane violation enforcement, passenger counting, evidence management and infraction ticketing</a:t>
            </a:r>
          </a:p>
          <a:p>
            <a:pPr>
              <a:lnSpc>
                <a:spcPct val="100000"/>
              </a:lnSpc>
              <a:spcBef>
                <a:spcPts val="400"/>
              </a:spcBef>
            </a:pPr>
            <a:r>
              <a:rPr lang="en-US" sz="1200" dirty="0">
                <a:ea typeface="Tahoma" panose="020B0604030504040204" pitchFamily="34" charset="0"/>
                <a:cs typeface="Tahoma" panose="020B0604030504040204" pitchFamily="34" charset="0"/>
              </a:rPr>
              <a:t>Remote monitoring &amp; management of vehicle assets</a:t>
            </a:r>
            <a:endParaRPr lang="en-US" sz="1200" dirty="0"/>
          </a:p>
        </p:txBody>
      </p:sp>
      <p:sp>
        <p:nvSpPr>
          <p:cNvPr id="31" name="Text Placeholder 3">
            <a:extLst>
              <a:ext uri="{FF2B5EF4-FFF2-40B4-BE49-F238E27FC236}">
                <a16:creationId xmlns:a16="http://schemas.microsoft.com/office/drawing/2014/main" id="{85F848B7-CBD8-EB40-8F6D-5ED602883774}"/>
              </a:ext>
            </a:extLst>
          </p:cNvPr>
          <p:cNvSpPr txBox="1">
            <a:spLocks/>
          </p:cNvSpPr>
          <p:nvPr/>
        </p:nvSpPr>
        <p:spPr>
          <a:xfrm>
            <a:off x="1338243" y="4848851"/>
            <a:ext cx="5276003" cy="23610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US" sz="1400" b="1" dirty="0">
                <a:ea typeface="Tahoma" panose="020B0604030504040204" pitchFamily="34" charset="0"/>
                <a:cs typeface="Tahoma" panose="020B0604030504040204" pitchFamily="34" charset="0"/>
              </a:rPr>
              <a:t>Adding new data layers</a:t>
            </a:r>
          </a:p>
          <a:p>
            <a:pPr>
              <a:lnSpc>
                <a:spcPct val="100000"/>
              </a:lnSpc>
              <a:spcBef>
                <a:spcPts val="400"/>
              </a:spcBef>
            </a:pPr>
            <a:r>
              <a:rPr lang="en-US" sz="1200" dirty="0">
                <a:ea typeface="Tahoma" panose="020B0604030504040204" pitchFamily="34" charset="0"/>
                <a:cs typeface="Tahoma" panose="020B0604030504040204" pitchFamily="34" charset="0"/>
              </a:rPr>
              <a:t>Thermal cameras, contact tracing, touchless fare payment</a:t>
            </a:r>
          </a:p>
          <a:p>
            <a:pPr>
              <a:lnSpc>
                <a:spcPct val="100000"/>
              </a:lnSpc>
              <a:spcBef>
                <a:spcPts val="400"/>
              </a:spcBef>
            </a:pPr>
            <a:r>
              <a:rPr lang="en-US" sz="1200" dirty="0">
                <a:ea typeface="Tahoma" panose="020B0604030504040204" pitchFamily="34" charset="0"/>
                <a:cs typeface="Tahoma" panose="020B0604030504040204" pitchFamily="34" charset="0"/>
              </a:rPr>
              <a:t>Mobile Wi-Fi system for school bus </a:t>
            </a:r>
          </a:p>
          <a:p>
            <a:pPr>
              <a:lnSpc>
                <a:spcPct val="100000"/>
              </a:lnSpc>
              <a:spcBef>
                <a:spcPts val="400"/>
              </a:spcBef>
            </a:pPr>
            <a:r>
              <a:rPr lang="en-US" sz="1200" dirty="0">
                <a:ea typeface="Tahoma" panose="020B0604030504040204" pitchFamily="34" charset="0"/>
                <a:cs typeface="Tahoma" panose="020B0604030504040204" pitchFamily="34" charset="0"/>
              </a:rPr>
              <a:t>Bus lane infraction enforcement</a:t>
            </a:r>
          </a:p>
          <a:p>
            <a:pPr lvl="1">
              <a:lnSpc>
                <a:spcPct val="100000"/>
              </a:lnSpc>
              <a:spcBef>
                <a:spcPts val="400"/>
              </a:spcBef>
            </a:pPr>
            <a:r>
              <a:rPr lang="en-US" sz="1100" dirty="0">
                <a:ea typeface="Tahoma" panose="020B0604030504040204" pitchFamily="34" charset="0"/>
                <a:cs typeface="Tahoma" panose="020B0604030504040204" pitchFamily="34" charset="0"/>
              </a:rPr>
              <a:t>Important since increases in Uber/taxi drop-offs in the bus lanes impedes public transit efficiency</a:t>
            </a:r>
            <a:endParaRPr lang="en-US" sz="1100" dirty="0"/>
          </a:p>
        </p:txBody>
      </p:sp>
    </p:spTree>
    <p:extLst>
      <p:ext uri="{BB962C8B-B14F-4D97-AF65-F5344CB8AC3E}">
        <p14:creationId xmlns:p14="http://schemas.microsoft.com/office/powerpoint/2010/main" val="62689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5E35F89-E29B-B142-B944-A83EAAC50850}"/>
              </a:ext>
            </a:extLst>
          </p:cNvPr>
          <p:cNvSpPr>
            <a:spLocks noGrp="1"/>
          </p:cNvSpPr>
          <p:nvPr>
            <p:ph type="sldNum" sz="quarter" idx="4"/>
          </p:nvPr>
        </p:nvSpPr>
        <p:spPr/>
        <p:txBody>
          <a:bodyPr/>
          <a:lstStyle/>
          <a:p>
            <a:fld id="{78B70B86-85C2-EF4D-AAB7-417F7A93D158}" type="slidenum">
              <a:rPr lang="en-US" smtClean="0"/>
              <a:pPr/>
              <a:t>6</a:t>
            </a:fld>
            <a:endParaRPr lang="en-US" dirty="0"/>
          </a:p>
        </p:txBody>
      </p:sp>
      <p:grpSp>
        <p:nvGrpSpPr>
          <p:cNvPr id="5" name="Группа 70">
            <a:extLst>
              <a:ext uri="{FF2B5EF4-FFF2-40B4-BE49-F238E27FC236}">
                <a16:creationId xmlns:a16="http://schemas.microsoft.com/office/drawing/2014/main" id="{03A07D20-D366-A14C-B6EB-EE0536C35A84}"/>
              </a:ext>
            </a:extLst>
          </p:cNvPr>
          <p:cNvGrpSpPr/>
          <p:nvPr/>
        </p:nvGrpSpPr>
        <p:grpSpPr>
          <a:xfrm>
            <a:off x="-30996" y="2198231"/>
            <a:ext cx="4130536" cy="4105547"/>
            <a:chOff x="0" y="4554549"/>
            <a:chExt cx="8819353" cy="8212163"/>
          </a:xfrm>
        </p:grpSpPr>
        <p:sp>
          <p:nvSpPr>
            <p:cNvPr id="6" name="Прямоугольник 71">
              <a:extLst>
                <a:ext uri="{FF2B5EF4-FFF2-40B4-BE49-F238E27FC236}">
                  <a16:creationId xmlns:a16="http://schemas.microsoft.com/office/drawing/2014/main" id="{FF39593C-1B87-D941-8D1E-B320E235D2C3}"/>
                </a:ext>
              </a:extLst>
            </p:cNvPr>
            <p:cNvSpPr/>
            <p:nvPr/>
          </p:nvSpPr>
          <p:spPr>
            <a:xfrm>
              <a:off x="0" y="4554549"/>
              <a:ext cx="8799459" cy="2445635"/>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a:p>
          </p:txBody>
        </p:sp>
        <p:sp>
          <p:nvSpPr>
            <p:cNvPr id="7" name="Прямоугольник 72">
              <a:extLst>
                <a:ext uri="{FF2B5EF4-FFF2-40B4-BE49-F238E27FC236}">
                  <a16:creationId xmlns:a16="http://schemas.microsoft.com/office/drawing/2014/main" id="{CDBB5DD2-CDB5-174B-B04E-B390BFB14F32}"/>
                </a:ext>
              </a:extLst>
            </p:cNvPr>
            <p:cNvSpPr/>
            <p:nvPr/>
          </p:nvSpPr>
          <p:spPr>
            <a:xfrm>
              <a:off x="0" y="7263301"/>
              <a:ext cx="8799459" cy="2818954"/>
            </a:xfrm>
            <a:prstGeom prst="rect">
              <a:avLst/>
            </a:prstGeom>
            <a:solidFill>
              <a:schemeClr val="accent3">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a:p>
          </p:txBody>
        </p:sp>
        <p:sp>
          <p:nvSpPr>
            <p:cNvPr id="8" name="Прямоугольник 73">
              <a:extLst>
                <a:ext uri="{FF2B5EF4-FFF2-40B4-BE49-F238E27FC236}">
                  <a16:creationId xmlns:a16="http://schemas.microsoft.com/office/drawing/2014/main" id="{90DC7E1E-0498-6F43-AE31-76CCD3057D57}"/>
                </a:ext>
              </a:extLst>
            </p:cNvPr>
            <p:cNvSpPr/>
            <p:nvPr/>
          </p:nvSpPr>
          <p:spPr>
            <a:xfrm>
              <a:off x="0" y="10321077"/>
              <a:ext cx="8819353" cy="2445635"/>
            </a:xfrm>
            <a:prstGeom prst="rect">
              <a:avLst/>
            </a:prstGeom>
            <a:solidFill>
              <a:schemeClr val="accent4">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a:p>
          </p:txBody>
        </p:sp>
      </p:grpSp>
      <p:sp>
        <p:nvSpPr>
          <p:cNvPr id="10" name="Текст 4">
            <a:extLst>
              <a:ext uri="{FF2B5EF4-FFF2-40B4-BE49-F238E27FC236}">
                <a16:creationId xmlns:a16="http://schemas.microsoft.com/office/drawing/2014/main" id="{FA3F491B-3C1B-E448-8CE8-067156FD4F3C}"/>
              </a:ext>
            </a:extLst>
          </p:cNvPr>
          <p:cNvSpPr txBox="1">
            <a:spLocks/>
          </p:cNvSpPr>
          <p:nvPr/>
        </p:nvSpPr>
        <p:spPr>
          <a:xfrm>
            <a:off x="711113" y="2324649"/>
            <a:ext cx="3131940" cy="11033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400"/>
              </a:spcBef>
              <a:buNone/>
            </a:pPr>
            <a:r>
              <a:rPr lang="en-US" sz="1400" b="1" dirty="0">
                <a:ea typeface="Tahoma" panose="020B0604030504040204" pitchFamily="34" charset="0"/>
                <a:cs typeface="Tahoma" panose="020B0604030504040204" pitchFamily="34" charset="0"/>
              </a:rPr>
              <a:t>40,000 data collectors installed</a:t>
            </a:r>
          </a:p>
          <a:p>
            <a:pPr defTabSz="1219017">
              <a:lnSpc>
                <a:spcPct val="100000"/>
              </a:lnSpc>
              <a:spcBef>
                <a:spcPts val="400"/>
              </a:spcBef>
            </a:pPr>
            <a:r>
              <a:rPr lang="en-US" sz="1100" dirty="0">
                <a:ea typeface="Tahoma" panose="020B0604030504040204" pitchFamily="34" charset="0"/>
                <a:cs typeface="Tahoma" panose="020B0604030504040204" pitchFamily="34" charset="0"/>
              </a:rPr>
              <a:t>On school buses, transit buses and trains</a:t>
            </a:r>
          </a:p>
          <a:p>
            <a:pPr defTabSz="1219017">
              <a:lnSpc>
                <a:spcPct val="100000"/>
              </a:lnSpc>
              <a:spcBef>
                <a:spcPts val="400"/>
              </a:spcBef>
            </a:pPr>
            <a:r>
              <a:rPr lang="en-US" sz="1100" dirty="0">
                <a:ea typeface="Tahoma" panose="020B0604030504040204" pitchFamily="34" charset="0"/>
                <a:cs typeface="Tahoma" panose="020B0604030504040204" pitchFamily="34" charset="0"/>
              </a:rPr>
              <a:t>Collecting vehicle data such as video, audio, GPS, time, door open/close</a:t>
            </a:r>
          </a:p>
        </p:txBody>
      </p:sp>
      <p:grpSp>
        <p:nvGrpSpPr>
          <p:cNvPr id="11" name="Группа 76">
            <a:extLst>
              <a:ext uri="{FF2B5EF4-FFF2-40B4-BE49-F238E27FC236}">
                <a16:creationId xmlns:a16="http://schemas.microsoft.com/office/drawing/2014/main" id="{8F0D5299-79DC-2F46-A4FB-18BAAD41676D}"/>
              </a:ext>
            </a:extLst>
          </p:cNvPr>
          <p:cNvGrpSpPr/>
          <p:nvPr/>
        </p:nvGrpSpPr>
        <p:grpSpPr>
          <a:xfrm>
            <a:off x="4092248" y="2193062"/>
            <a:ext cx="3817752" cy="4115884"/>
            <a:chOff x="8542561" y="4256177"/>
            <a:chExt cx="7668063" cy="8232839"/>
          </a:xfrm>
        </p:grpSpPr>
        <p:sp>
          <p:nvSpPr>
            <p:cNvPr id="12" name="Freeform 28">
              <a:extLst>
                <a:ext uri="{FF2B5EF4-FFF2-40B4-BE49-F238E27FC236}">
                  <a16:creationId xmlns:a16="http://schemas.microsoft.com/office/drawing/2014/main" id="{1BFFF1A9-2754-6F4F-A5C7-DEFD845A0088}"/>
                </a:ext>
              </a:extLst>
            </p:cNvPr>
            <p:cNvSpPr>
              <a:spLocks/>
            </p:cNvSpPr>
            <p:nvPr/>
          </p:nvSpPr>
          <p:spPr bwMode="auto">
            <a:xfrm>
              <a:off x="10298212" y="5960191"/>
              <a:ext cx="5018449" cy="1665286"/>
            </a:xfrm>
            <a:custGeom>
              <a:avLst/>
              <a:gdLst>
                <a:gd name="T0" fmla="*/ 0 w 657"/>
                <a:gd name="T1" fmla="*/ 218 h 218"/>
                <a:gd name="T2" fmla="*/ 361 w 657"/>
                <a:gd name="T3" fmla="*/ 218 h 218"/>
                <a:gd name="T4" fmla="*/ 401 w 657"/>
                <a:gd name="T5" fmla="*/ 218 h 218"/>
                <a:gd name="T6" fmla="*/ 657 w 657"/>
                <a:gd name="T7" fmla="*/ 218 h 218"/>
                <a:gd name="T8" fmla="*/ 388 w 657"/>
                <a:gd name="T9" fmla="*/ 9 h 218"/>
                <a:gd name="T10" fmla="*/ 361 w 657"/>
                <a:gd name="T11" fmla="*/ 22 h 218"/>
                <a:gd name="T12" fmla="*/ 361 w 657"/>
                <a:gd name="T13" fmla="*/ 97 h 218"/>
                <a:gd name="T14" fmla="*/ 0 w 657"/>
                <a:gd name="T15" fmla="*/ 97 h 2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7" h="218">
                  <a:moveTo>
                    <a:pt x="0" y="218"/>
                  </a:moveTo>
                  <a:cubicBezTo>
                    <a:pt x="361" y="218"/>
                    <a:pt x="361" y="218"/>
                    <a:pt x="361" y="218"/>
                  </a:cubicBezTo>
                  <a:cubicBezTo>
                    <a:pt x="401" y="218"/>
                    <a:pt x="401" y="218"/>
                    <a:pt x="401" y="218"/>
                  </a:cubicBezTo>
                  <a:cubicBezTo>
                    <a:pt x="657" y="218"/>
                    <a:pt x="657" y="218"/>
                    <a:pt x="657" y="218"/>
                  </a:cubicBezTo>
                  <a:cubicBezTo>
                    <a:pt x="388" y="9"/>
                    <a:pt x="388" y="9"/>
                    <a:pt x="388" y="9"/>
                  </a:cubicBezTo>
                  <a:cubicBezTo>
                    <a:pt x="377" y="0"/>
                    <a:pt x="361" y="8"/>
                    <a:pt x="361" y="22"/>
                  </a:cubicBezTo>
                  <a:cubicBezTo>
                    <a:pt x="361" y="97"/>
                    <a:pt x="361" y="97"/>
                    <a:pt x="361" y="97"/>
                  </a:cubicBezTo>
                  <a:cubicBezTo>
                    <a:pt x="0" y="97"/>
                    <a:pt x="0" y="97"/>
                    <a:pt x="0" y="97"/>
                  </a:cubicBezTo>
                </a:path>
              </a:pathLst>
            </a:custGeom>
            <a:solidFill>
              <a:schemeClr val="accent1"/>
            </a:solidFill>
            <a:ln>
              <a:noFill/>
            </a:ln>
          </p:spPr>
          <p:txBody>
            <a:bodyPr vert="horz" wrap="square" lIns="45714" tIns="22857" rIns="45714" bIns="22857" numCol="1" anchor="t" anchorCtr="0" compatLnSpc="1">
              <a:prstTxWarp prst="textNoShape">
                <a:avLst/>
              </a:prstTxWarp>
            </a:bodyPr>
            <a:lstStyle/>
            <a:p>
              <a:endParaRPr lang="ru-RU" sz="900"/>
            </a:p>
          </p:txBody>
        </p:sp>
        <p:sp>
          <p:nvSpPr>
            <p:cNvPr id="13" name="Freeform 29">
              <a:extLst>
                <a:ext uri="{FF2B5EF4-FFF2-40B4-BE49-F238E27FC236}">
                  <a16:creationId xmlns:a16="http://schemas.microsoft.com/office/drawing/2014/main" id="{FB97B8AA-436B-DC42-9879-2CED85061767}"/>
                </a:ext>
              </a:extLst>
            </p:cNvPr>
            <p:cNvSpPr>
              <a:spLocks/>
            </p:cNvSpPr>
            <p:nvPr/>
          </p:nvSpPr>
          <p:spPr bwMode="auto">
            <a:xfrm>
              <a:off x="10298212" y="9119716"/>
              <a:ext cx="5018449" cy="1658832"/>
            </a:xfrm>
            <a:custGeom>
              <a:avLst/>
              <a:gdLst>
                <a:gd name="T0" fmla="*/ 0 w 657"/>
                <a:gd name="T1" fmla="*/ 121 h 217"/>
                <a:gd name="T2" fmla="*/ 361 w 657"/>
                <a:gd name="T3" fmla="*/ 121 h 217"/>
                <a:gd name="T4" fmla="*/ 361 w 657"/>
                <a:gd name="T5" fmla="*/ 196 h 217"/>
                <a:gd name="T6" fmla="*/ 388 w 657"/>
                <a:gd name="T7" fmla="*/ 209 h 217"/>
                <a:gd name="T8" fmla="*/ 657 w 657"/>
                <a:gd name="T9" fmla="*/ 0 h 217"/>
                <a:gd name="T10" fmla="*/ 401 w 657"/>
                <a:gd name="T11" fmla="*/ 0 h 217"/>
                <a:gd name="T12" fmla="*/ 361 w 657"/>
                <a:gd name="T13" fmla="*/ 0 h 217"/>
                <a:gd name="T14" fmla="*/ 0 w 657"/>
                <a:gd name="T15" fmla="*/ 0 h 2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7" h="217">
                  <a:moveTo>
                    <a:pt x="0" y="121"/>
                  </a:moveTo>
                  <a:cubicBezTo>
                    <a:pt x="361" y="121"/>
                    <a:pt x="361" y="121"/>
                    <a:pt x="361" y="121"/>
                  </a:cubicBezTo>
                  <a:cubicBezTo>
                    <a:pt x="361" y="196"/>
                    <a:pt x="361" y="196"/>
                    <a:pt x="361" y="196"/>
                  </a:cubicBezTo>
                  <a:cubicBezTo>
                    <a:pt x="361" y="210"/>
                    <a:pt x="377" y="217"/>
                    <a:pt x="388" y="209"/>
                  </a:cubicBezTo>
                  <a:cubicBezTo>
                    <a:pt x="657" y="0"/>
                    <a:pt x="657" y="0"/>
                    <a:pt x="657" y="0"/>
                  </a:cubicBezTo>
                  <a:cubicBezTo>
                    <a:pt x="401" y="0"/>
                    <a:pt x="401" y="0"/>
                    <a:pt x="401" y="0"/>
                  </a:cubicBezTo>
                  <a:cubicBezTo>
                    <a:pt x="361" y="0"/>
                    <a:pt x="361" y="0"/>
                    <a:pt x="361" y="0"/>
                  </a:cubicBezTo>
                  <a:cubicBezTo>
                    <a:pt x="0" y="0"/>
                    <a:pt x="0" y="0"/>
                    <a:pt x="0" y="0"/>
                  </a:cubicBezTo>
                </a:path>
              </a:pathLst>
            </a:custGeom>
            <a:solidFill>
              <a:schemeClr val="accent4"/>
            </a:solidFill>
            <a:ln>
              <a:noFill/>
            </a:ln>
          </p:spPr>
          <p:txBody>
            <a:bodyPr vert="horz" wrap="square" lIns="45714" tIns="22857" rIns="45714" bIns="22857" numCol="1" anchor="t" anchorCtr="0" compatLnSpc="1">
              <a:prstTxWarp prst="textNoShape">
                <a:avLst/>
              </a:prstTxWarp>
            </a:bodyPr>
            <a:lstStyle/>
            <a:p>
              <a:endParaRPr lang="ru-RU" sz="900"/>
            </a:p>
          </p:txBody>
        </p:sp>
        <p:sp>
          <p:nvSpPr>
            <p:cNvPr id="14" name="Freeform 30">
              <a:extLst>
                <a:ext uri="{FF2B5EF4-FFF2-40B4-BE49-F238E27FC236}">
                  <a16:creationId xmlns:a16="http://schemas.microsoft.com/office/drawing/2014/main" id="{92A95C96-65C3-8C40-8961-BE442A976775}"/>
                </a:ext>
              </a:extLst>
            </p:cNvPr>
            <p:cNvSpPr>
              <a:spLocks/>
            </p:cNvSpPr>
            <p:nvPr/>
          </p:nvSpPr>
          <p:spPr bwMode="auto">
            <a:xfrm>
              <a:off x="10298212" y="7867524"/>
              <a:ext cx="5912412" cy="1010146"/>
            </a:xfrm>
            <a:custGeom>
              <a:avLst/>
              <a:gdLst>
                <a:gd name="T0" fmla="*/ 0 w 774"/>
                <a:gd name="T1" fmla="*/ 132 h 132"/>
                <a:gd name="T2" fmla="*/ 361 w 774"/>
                <a:gd name="T3" fmla="*/ 132 h 132"/>
                <a:gd name="T4" fmla="*/ 401 w 774"/>
                <a:gd name="T5" fmla="*/ 132 h 132"/>
                <a:gd name="T6" fmla="*/ 698 w 774"/>
                <a:gd name="T7" fmla="*/ 132 h 132"/>
                <a:gd name="T8" fmla="*/ 766 w 774"/>
                <a:gd name="T9" fmla="*/ 79 h 132"/>
                <a:gd name="T10" fmla="*/ 766 w 774"/>
                <a:gd name="T11" fmla="*/ 53 h 132"/>
                <a:gd name="T12" fmla="*/ 698 w 774"/>
                <a:gd name="T13" fmla="*/ 0 h 132"/>
                <a:gd name="T14" fmla="*/ 401 w 774"/>
                <a:gd name="T15" fmla="*/ 0 h 132"/>
                <a:gd name="T16" fmla="*/ 361 w 774"/>
                <a:gd name="T17" fmla="*/ 0 h 132"/>
                <a:gd name="T18" fmla="*/ 0 w 774"/>
                <a:gd name="T19"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4" h="132">
                  <a:moveTo>
                    <a:pt x="0" y="132"/>
                  </a:moveTo>
                  <a:cubicBezTo>
                    <a:pt x="361" y="132"/>
                    <a:pt x="361" y="132"/>
                    <a:pt x="361" y="132"/>
                  </a:cubicBezTo>
                  <a:cubicBezTo>
                    <a:pt x="401" y="132"/>
                    <a:pt x="401" y="132"/>
                    <a:pt x="401" y="132"/>
                  </a:cubicBezTo>
                  <a:cubicBezTo>
                    <a:pt x="698" y="132"/>
                    <a:pt x="698" y="132"/>
                    <a:pt x="698" y="132"/>
                  </a:cubicBezTo>
                  <a:cubicBezTo>
                    <a:pt x="766" y="79"/>
                    <a:pt x="766" y="79"/>
                    <a:pt x="766" y="79"/>
                  </a:cubicBezTo>
                  <a:cubicBezTo>
                    <a:pt x="774" y="72"/>
                    <a:pt x="774" y="59"/>
                    <a:pt x="766" y="53"/>
                  </a:cubicBezTo>
                  <a:cubicBezTo>
                    <a:pt x="698" y="0"/>
                    <a:pt x="698" y="0"/>
                    <a:pt x="698" y="0"/>
                  </a:cubicBezTo>
                  <a:cubicBezTo>
                    <a:pt x="401" y="0"/>
                    <a:pt x="401" y="0"/>
                    <a:pt x="401" y="0"/>
                  </a:cubicBezTo>
                  <a:cubicBezTo>
                    <a:pt x="361" y="0"/>
                    <a:pt x="361" y="0"/>
                    <a:pt x="361" y="0"/>
                  </a:cubicBezTo>
                  <a:cubicBezTo>
                    <a:pt x="0" y="0"/>
                    <a:pt x="0" y="0"/>
                    <a:pt x="0" y="0"/>
                  </a:cubicBezTo>
                </a:path>
              </a:pathLst>
            </a:custGeom>
            <a:solidFill>
              <a:schemeClr val="accent3"/>
            </a:solidFill>
            <a:ln>
              <a:noFill/>
            </a:ln>
          </p:spPr>
          <p:txBody>
            <a:bodyPr vert="horz" wrap="square" lIns="45714" tIns="22857" rIns="45714" bIns="22857" numCol="1" anchor="t" anchorCtr="0" compatLnSpc="1">
              <a:prstTxWarp prst="textNoShape">
                <a:avLst/>
              </a:prstTxWarp>
            </a:bodyPr>
            <a:lstStyle/>
            <a:p>
              <a:endParaRPr lang="ru-RU" sz="900"/>
            </a:p>
          </p:txBody>
        </p:sp>
        <p:sp>
          <p:nvSpPr>
            <p:cNvPr id="15" name="Freeform 32">
              <a:extLst>
                <a:ext uri="{FF2B5EF4-FFF2-40B4-BE49-F238E27FC236}">
                  <a16:creationId xmlns:a16="http://schemas.microsoft.com/office/drawing/2014/main" id="{A9553B90-06B5-D942-93FA-DCD7EA68AFBD}"/>
                </a:ext>
              </a:extLst>
            </p:cNvPr>
            <p:cNvSpPr>
              <a:spLocks/>
            </p:cNvSpPr>
            <p:nvPr/>
          </p:nvSpPr>
          <p:spPr bwMode="auto">
            <a:xfrm>
              <a:off x="8542561" y="4256177"/>
              <a:ext cx="1755651" cy="3369300"/>
            </a:xfrm>
            <a:custGeom>
              <a:avLst/>
              <a:gdLst>
                <a:gd name="T0" fmla="*/ 0 w 544"/>
                <a:gd name="T1" fmla="*/ 760 h 1044"/>
                <a:gd name="T2" fmla="*/ 544 w 544"/>
                <a:gd name="T3" fmla="*/ 1044 h 1044"/>
                <a:gd name="T4" fmla="*/ 544 w 544"/>
                <a:gd name="T5" fmla="*/ 757 h 1044"/>
                <a:gd name="T6" fmla="*/ 0 w 544"/>
                <a:gd name="T7" fmla="*/ 0 h 1044"/>
                <a:gd name="T8" fmla="*/ 0 w 544"/>
                <a:gd name="T9" fmla="*/ 760 h 1044"/>
              </a:gdLst>
              <a:ahLst/>
              <a:cxnLst>
                <a:cxn ang="0">
                  <a:pos x="T0" y="T1"/>
                </a:cxn>
                <a:cxn ang="0">
                  <a:pos x="T2" y="T3"/>
                </a:cxn>
                <a:cxn ang="0">
                  <a:pos x="T4" y="T5"/>
                </a:cxn>
                <a:cxn ang="0">
                  <a:pos x="T6" y="T7"/>
                </a:cxn>
                <a:cxn ang="0">
                  <a:pos x="T8" y="T9"/>
                </a:cxn>
              </a:cxnLst>
              <a:rect l="0" t="0" r="r" b="b"/>
              <a:pathLst>
                <a:path w="544" h="1044">
                  <a:moveTo>
                    <a:pt x="0" y="760"/>
                  </a:moveTo>
                  <a:lnTo>
                    <a:pt x="544" y="1044"/>
                  </a:lnTo>
                  <a:lnTo>
                    <a:pt x="544" y="757"/>
                  </a:lnTo>
                  <a:lnTo>
                    <a:pt x="0" y="0"/>
                  </a:lnTo>
                  <a:lnTo>
                    <a:pt x="0" y="760"/>
                  </a:lnTo>
                  <a:close/>
                </a:path>
              </a:pathLst>
            </a:custGeom>
            <a:solidFill>
              <a:schemeClr val="accent1">
                <a:lumMod val="75000"/>
              </a:schemeClr>
            </a:solidFill>
            <a:ln>
              <a:noFill/>
            </a:ln>
          </p:spPr>
          <p:txBody>
            <a:bodyPr vert="horz" wrap="square" lIns="45714" tIns="22857" rIns="45714" bIns="22857" numCol="1" anchor="t" anchorCtr="0" compatLnSpc="1">
              <a:prstTxWarp prst="textNoShape">
                <a:avLst/>
              </a:prstTxWarp>
            </a:bodyPr>
            <a:lstStyle/>
            <a:p>
              <a:endParaRPr lang="ru-RU" sz="900"/>
            </a:p>
          </p:txBody>
        </p:sp>
        <p:sp>
          <p:nvSpPr>
            <p:cNvPr id="16" name="Freeform 33">
              <a:extLst>
                <a:ext uri="{FF2B5EF4-FFF2-40B4-BE49-F238E27FC236}">
                  <a16:creationId xmlns:a16="http://schemas.microsoft.com/office/drawing/2014/main" id="{C0C6BC56-BAD4-0C47-92DA-80E767772131}"/>
                </a:ext>
              </a:extLst>
            </p:cNvPr>
            <p:cNvSpPr>
              <a:spLocks/>
            </p:cNvSpPr>
            <p:nvPr/>
          </p:nvSpPr>
          <p:spPr bwMode="auto">
            <a:xfrm>
              <a:off x="8542561" y="9119716"/>
              <a:ext cx="1755651" cy="3369300"/>
            </a:xfrm>
            <a:custGeom>
              <a:avLst/>
              <a:gdLst>
                <a:gd name="T0" fmla="*/ 0 w 544"/>
                <a:gd name="T1" fmla="*/ 1044 h 1044"/>
                <a:gd name="T2" fmla="*/ 544 w 544"/>
                <a:gd name="T3" fmla="*/ 287 h 1044"/>
                <a:gd name="T4" fmla="*/ 544 w 544"/>
                <a:gd name="T5" fmla="*/ 0 h 1044"/>
                <a:gd name="T6" fmla="*/ 0 w 544"/>
                <a:gd name="T7" fmla="*/ 284 h 1044"/>
                <a:gd name="T8" fmla="*/ 0 w 544"/>
                <a:gd name="T9" fmla="*/ 1044 h 1044"/>
              </a:gdLst>
              <a:ahLst/>
              <a:cxnLst>
                <a:cxn ang="0">
                  <a:pos x="T0" y="T1"/>
                </a:cxn>
                <a:cxn ang="0">
                  <a:pos x="T2" y="T3"/>
                </a:cxn>
                <a:cxn ang="0">
                  <a:pos x="T4" y="T5"/>
                </a:cxn>
                <a:cxn ang="0">
                  <a:pos x="T6" y="T7"/>
                </a:cxn>
                <a:cxn ang="0">
                  <a:pos x="T8" y="T9"/>
                </a:cxn>
              </a:cxnLst>
              <a:rect l="0" t="0" r="r" b="b"/>
              <a:pathLst>
                <a:path w="544" h="1044">
                  <a:moveTo>
                    <a:pt x="0" y="1044"/>
                  </a:moveTo>
                  <a:lnTo>
                    <a:pt x="544" y="287"/>
                  </a:lnTo>
                  <a:lnTo>
                    <a:pt x="544" y="0"/>
                  </a:lnTo>
                  <a:lnTo>
                    <a:pt x="0" y="284"/>
                  </a:lnTo>
                  <a:lnTo>
                    <a:pt x="0" y="1044"/>
                  </a:lnTo>
                  <a:close/>
                </a:path>
              </a:pathLst>
            </a:custGeom>
            <a:solidFill>
              <a:schemeClr val="accent4">
                <a:lumMod val="75000"/>
              </a:schemeClr>
            </a:solidFill>
            <a:ln>
              <a:noFill/>
            </a:ln>
          </p:spPr>
          <p:txBody>
            <a:bodyPr vert="horz" wrap="square" lIns="45714" tIns="22857" rIns="45714" bIns="22857" numCol="1" anchor="t" anchorCtr="0" compatLnSpc="1">
              <a:prstTxWarp prst="textNoShape">
                <a:avLst/>
              </a:prstTxWarp>
            </a:bodyPr>
            <a:lstStyle/>
            <a:p>
              <a:endParaRPr lang="ru-RU" sz="900"/>
            </a:p>
          </p:txBody>
        </p:sp>
        <p:sp>
          <p:nvSpPr>
            <p:cNvPr id="17" name="Freeform 34">
              <a:extLst>
                <a:ext uri="{FF2B5EF4-FFF2-40B4-BE49-F238E27FC236}">
                  <a16:creationId xmlns:a16="http://schemas.microsoft.com/office/drawing/2014/main" id="{766925F1-A500-0948-93F3-F5E81B3A3B3D}"/>
                </a:ext>
              </a:extLst>
            </p:cNvPr>
            <p:cNvSpPr>
              <a:spLocks/>
            </p:cNvSpPr>
            <p:nvPr/>
          </p:nvSpPr>
          <p:spPr bwMode="auto">
            <a:xfrm>
              <a:off x="8542561" y="6954199"/>
              <a:ext cx="1755651" cy="2840023"/>
            </a:xfrm>
            <a:custGeom>
              <a:avLst/>
              <a:gdLst>
                <a:gd name="T0" fmla="*/ 0 w 544"/>
                <a:gd name="T1" fmla="*/ 880 h 880"/>
                <a:gd name="T2" fmla="*/ 544 w 544"/>
                <a:gd name="T3" fmla="*/ 596 h 880"/>
                <a:gd name="T4" fmla="*/ 544 w 544"/>
                <a:gd name="T5" fmla="*/ 283 h 880"/>
                <a:gd name="T6" fmla="*/ 0 w 544"/>
                <a:gd name="T7" fmla="*/ 0 h 880"/>
                <a:gd name="T8" fmla="*/ 0 w 544"/>
                <a:gd name="T9" fmla="*/ 880 h 880"/>
              </a:gdLst>
              <a:ahLst/>
              <a:cxnLst>
                <a:cxn ang="0">
                  <a:pos x="T0" y="T1"/>
                </a:cxn>
                <a:cxn ang="0">
                  <a:pos x="T2" y="T3"/>
                </a:cxn>
                <a:cxn ang="0">
                  <a:pos x="T4" y="T5"/>
                </a:cxn>
                <a:cxn ang="0">
                  <a:pos x="T6" y="T7"/>
                </a:cxn>
                <a:cxn ang="0">
                  <a:pos x="T8" y="T9"/>
                </a:cxn>
              </a:cxnLst>
              <a:rect l="0" t="0" r="r" b="b"/>
              <a:pathLst>
                <a:path w="544" h="880">
                  <a:moveTo>
                    <a:pt x="0" y="880"/>
                  </a:moveTo>
                  <a:lnTo>
                    <a:pt x="544" y="596"/>
                  </a:lnTo>
                  <a:lnTo>
                    <a:pt x="544" y="283"/>
                  </a:lnTo>
                  <a:lnTo>
                    <a:pt x="0" y="0"/>
                  </a:lnTo>
                  <a:lnTo>
                    <a:pt x="0" y="880"/>
                  </a:lnTo>
                  <a:close/>
                </a:path>
              </a:pathLst>
            </a:custGeom>
            <a:solidFill>
              <a:schemeClr val="accent3">
                <a:lumMod val="75000"/>
              </a:schemeClr>
            </a:solidFill>
            <a:ln>
              <a:noFill/>
            </a:ln>
          </p:spPr>
          <p:txBody>
            <a:bodyPr vert="horz" wrap="square" lIns="45714" tIns="22857" rIns="45714" bIns="22857" numCol="1" anchor="t" anchorCtr="0" compatLnSpc="1">
              <a:prstTxWarp prst="textNoShape">
                <a:avLst/>
              </a:prstTxWarp>
            </a:bodyPr>
            <a:lstStyle/>
            <a:p>
              <a:endParaRPr lang="ru-RU" sz="900"/>
            </a:p>
          </p:txBody>
        </p:sp>
      </p:grpSp>
      <p:sp>
        <p:nvSpPr>
          <p:cNvPr id="26" name="Title 2">
            <a:extLst>
              <a:ext uri="{FF2B5EF4-FFF2-40B4-BE49-F238E27FC236}">
                <a16:creationId xmlns:a16="http://schemas.microsoft.com/office/drawing/2014/main" id="{3DA09DF2-46AC-BB47-9A7A-7341C9F37D69}"/>
              </a:ext>
            </a:extLst>
          </p:cNvPr>
          <p:cNvSpPr>
            <a:spLocks noGrp="1"/>
          </p:cNvSpPr>
          <p:nvPr>
            <p:ph type="title"/>
          </p:nvPr>
        </p:nvSpPr>
        <p:spPr>
          <a:xfrm>
            <a:off x="1057984" y="405014"/>
            <a:ext cx="10078248" cy="1187994"/>
          </a:xfrm>
        </p:spPr>
        <p:txBody>
          <a:bodyPr/>
          <a:lstStyle/>
          <a:p>
            <a:r>
              <a:rPr lang="en-US" dirty="0">
                <a:solidFill>
                  <a:schemeClr val="tx1"/>
                </a:solidFill>
                <a:latin typeface="Helvetica" pitchFamily="2" charset="0"/>
              </a:rPr>
              <a:t>INTELLIGENT MOBILE </a:t>
            </a:r>
            <a:br>
              <a:rPr lang="en-US" dirty="0">
                <a:solidFill>
                  <a:schemeClr val="tx1"/>
                </a:solidFill>
                <a:latin typeface="Helvetica" pitchFamily="2" charset="0"/>
              </a:rPr>
            </a:br>
            <a:r>
              <a:rPr lang="en-US" dirty="0">
                <a:solidFill>
                  <a:schemeClr val="tx1"/>
                </a:solidFill>
                <a:latin typeface="Helvetica" pitchFamily="2" charset="0"/>
              </a:rPr>
              <a:t>DATA COLLECTORS</a:t>
            </a:r>
            <a:endParaRPr lang="en-US" dirty="0">
              <a:solidFill>
                <a:schemeClr val="tx1"/>
              </a:solidFill>
            </a:endParaRPr>
          </a:p>
        </p:txBody>
      </p:sp>
      <p:sp>
        <p:nvSpPr>
          <p:cNvPr id="27" name="Текст 4">
            <a:extLst>
              <a:ext uri="{FF2B5EF4-FFF2-40B4-BE49-F238E27FC236}">
                <a16:creationId xmlns:a16="http://schemas.microsoft.com/office/drawing/2014/main" id="{6A60A700-8C2B-9F4F-B52C-F31D3937F8E1}"/>
              </a:ext>
            </a:extLst>
          </p:cNvPr>
          <p:cNvSpPr txBox="1">
            <a:spLocks/>
          </p:cNvSpPr>
          <p:nvPr/>
        </p:nvSpPr>
        <p:spPr>
          <a:xfrm>
            <a:off x="712509" y="3598665"/>
            <a:ext cx="3131940" cy="1323304"/>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400"/>
              </a:spcBef>
              <a:buNone/>
            </a:pPr>
            <a:r>
              <a:rPr lang="en-US" sz="1800" b="1" dirty="0">
                <a:ea typeface="Tahoma" panose="020B0604030504040204" pitchFamily="34" charset="0"/>
                <a:cs typeface="Tahoma" panose="020B0604030504040204" pitchFamily="34" charset="0"/>
              </a:rPr>
              <a:t>Ruggedized, crashworthy DVRs</a:t>
            </a:r>
          </a:p>
          <a:p>
            <a:pPr defTabSz="1219017">
              <a:lnSpc>
                <a:spcPct val="120000"/>
              </a:lnSpc>
              <a:spcBef>
                <a:spcPts val="400"/>
              </a:spcBef>
            </a:pPr>
            <a:r>
              <a:rPr lang="en-US" sz="1400" dirty="0">
                <a:ea typeface="Tahoma" panose="020B0604030504040204" pitchFamily="34" charset="0"/>
                <a:cs typeface="Tahoma" panose="020B0604030504040204" pitchFamily="34" charset="0"/>
              </a:rPr>
              <a:t>8 TB of video storage recording 24 high-def IP cameras Collecting vehicle data such as video, audio, GPS, time, door open/close, </a:t>
            </a:r>
          </a:p>
          <a:p>
            <a:pPr defTabSz="1219017">
              <a:lnSpc>
                <a:spcPct val="120000"/>
              </a:lnSpc>
              <a:spcBef>
                <a:spcPts val="400"/>
              </a:spcBef>
            </a:pPr>
            <a:r>
              <a:rPr lang="en-US" sz="1400" dirty="0">
                <a:ea typeface="Tahoma" panose="020B0604030504040204" pitchFamily="34" charset="0"/>
                <a:cs typeface="Tahoma" panose="020B0604030504040204" pitchFamily="34" charset="0"/>
              </a:rPr>
              <a:t>Serve as the "black box" to aid in transit accident investigations</a:t>
            </a:r>
          </a:p>
        </p:txBody>
      </p:sp>
      <p:sp>
        <p:nvSpPr>
          <p:cNvPr id="28" name="Текст 4">
            <a:extLst>
              <a:ext uri="{FF2B5EF4-FFF2-40B4-BE49-F238E27FC236}">
                <a16:creationId xmlns:a16="http://schemas.microsoft.com/office/drawing/2014/main" id="{80332FAB-7D8A-E843-9718-7A7F1F4C705E}"/>
              </a:ext>
            </a:extLst>
          </p:cNvPr>
          <p:cNvSpPr txBox="1">
            <a:spLocks/>
          </p:cNvSpPr>
          <p:nvPr/>
        </p:nvSpPr>
        <p:spPr>
          <a:xfrm>
            <a:off x="711113" y="5114250"/>
            <a:ext cx="3290822" cy="1246600"/>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400"/>
              </a:spcBef>
              <a:buNone/>
            </a:pPr>
            <a:r>
              <a:rPr lang="en-US" sz="1600" b="1" dirty="0">
                <a:ea typeface="Tahoma" panose="020B0604030504040204" pitchFamily="34" charset="0"/>
                <a:cs typeface="Tahoma" panose="020B0604030504040204" pitchFamily="34" charset="0"/>
              </a:rPr>
              <a:t>Wireless Connectivity</a:t>
            </a:r>
          </a:p>
          <a:p>
            <a:pPr defTabSz="1219017">
              <a:lnSpc>
                <a:spcPct val="120000"/>
              </a:lnSpc>
              <a:spcBef>
                <a:spcPts val="400"/>
              </a:spcBef>
            </a:pPr>
            <a:r>
              <a:rPr lang="en-US" sz="1300" dirty="0">
                <a:ea typeface="Tahoma" panose="020B0604030504040204" pitchFamily="34" charset="0"/>
                <a:cs typeface="Tahoma" panose="020B0604030504040204" pitchFamily="34" charset="0"/>
              </a:rPr>
              <a:t>Wi-Fi enabled, mobile connected, or mobile enabled , allowing public transport assets to become part of the intelligent transportation solution in a Smart City ecosystem</a:t>
            </a:r>
          </a:p>
        </p:txBody>
      </p:sp>
      <p:pic>
        <p:nvPicPr>
          <p:cNvPr id="38" name="Picture 37">
            <a:extLst>
              <a:ext uri="{FF2B5EF4-FFF2-40B4-BE49-F238E27FC236}">
                <a16:creationId xmlns:a16="http://schemas.microsoft.com/office/drawing/2014/main" id="{551E3AD3-D3E6-0143-AECB-4D68FAC64DF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955692" y="2601340"/>
            <a:ext cx="4158420" cy="3185368"/>
          </a:xfrm>
          <a:prstGeom prst="rect">
            <a:avLst/>
          </a:prstGeom>
        </p:spPr>
      </p:pic>
    </p:spTree>
    <p:extLst>
      <p:ext uri="{BB962C8B-B14F-4D97-AF65-F5344CB8AC3E}">
        <p14:creationId xmlns:p14="http://schemas.microsoft.com/office/powerpoint/2010/main" val="4174045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439A793-F4EE-0C43-8908-137FFFB2036F}"/>
              </a:ext>
            </a:extLst>
          </p:cNvPr>
          <p:cNvPicPr>
            <a:picLocks noChangeAspect="1"/>
          </p:cNvPicPr>
          <p:nvPr/>
        </p:nvPicPr>
        <p:blipFill>
          <a:blip r:embed="rId2"/>
          <a:stretch>
            <a:fillRect/>
          </a:stretch>
        </p:blipFill>
        <p:spPr>
          <a:xfrm>
            <a:off x="5075807" y="1409314"/>
            <a:ext cx="7614666" cy="5076444"/>
          </a:xfrm>
          <a:prstGeom prst="rect">
            <a:avLst/>
          </a:prstGeom>
        </p:spPr>
      </p:pic>
      <p:sp>
        <p:nvSpPr>
          <p:cNvPr id="3" name="Title 2">
            <a:extLst>
              <a:ext uri="{FF2B5EF4-FFF2-40B4-BE49-F238E27FC236}">
                <a16:creationId xmlns:a16="http://schemas.microsoft.com/office/drawing/2014/main" id="{47107E80-267F-B448-961C-79AECE56FBAC}"/>
              </a:ext>
            </a:extLst>
          </p:cNvPr>
          <p:cNvSpPr>
            <a:spLocks noGrp="1"/>
          </p:cNvSpPr>
          <p:nvPr>
            <p:ph type="title"/>
          </p:nvPr>
        </p:nvSpPr>
        <p:spPr/>
        <p:txBody>
          <a:bodyPr/>
          <a:lstStyle/>
          <a:p>
            <a:r>
              <a:rPr lang="pt-PT" dirty="0">
                <a:solidFill>
                  <a:schemeClr val="tx1"/>
                </a:solidFill>
                <a:latin typeface="Helvetica" pitchFamily="2" charset="0"/>
              </a:rPr>
              <a:t>SCHOOL BUS INDUSTRY: </a:t>
            </a:r>
            <a:br>
              <a:rPr lang="pt-PT" dirty="0">
                <a:solidFill>
                  <a:schemeClr val="tx1"/>
                </a:solidFill>
                <a:latin typeface="Helvetica" pitchFamily="2" charset="0"/>
              </a:rPr>
            </a:br>
            <a:r>
              <a:rPr lang="pt-PT" dirty="0">
                <a:solidFill>
                  <a:schemeClr val="tx1"/>
                </a:solidFill>
                <a:latin typeface="Helvetica" pitchFamily="2" charset="0"/>
              </a:rPr>
              <a:t>READY FOR TECHNOLOGY UPGRADE</a:t>
            </a:r>
            <a:endParaRPr lang="en-US" dirty="0">
              <a:solidFill>
                <a:schemeClr val="tx1"/>
              </a:solidFill>
            </a:endParaRPr>
          </a:p>
        </p:txBody>
      </p:sp>
      <p:sp>
        <p:nvSpPr>
          <p:cNvPr id="4" name="Slide Number Placeholder 3">
            <a:extLst>
              <a:ext uri="{FF2B5EF4-FFF2-40B4-BE49-F238E27FC236}">
                <a16:creationId xmlns:a16="http://schemas.microsoft.com/office/drawing/2014/main" id="{8FC0164C-13F6-DC45-B0EB-DF014F7807CB}"/>
              </a:ext>
            </a:extLst>
          </p:cNvPr>
          <p:cNvSpPr>
            <a:spLocks noGrp="1"/>
          </p:cNvSpPr>
          <p:nvPr>
            <p:ph type="sldNum" sz="quarter" idx="4"/>
          </p:nvPr>
        </p:nvSpPr>
        <p:spPr>
          <a:xfrm>
            <a:off x="8610600" y="6492807"/>
            <a:ext cx="2743200" cy="365125"/>
          </a:xfrm>
        </p:spPr>
        <p:txBody>
          <a:bodyPr/>
          <a:lstStyle/>
          <a:p>
            <a:fld id="{78B70B86-85C2-EF4D-AAB7-417F7A93D158}" type="slidenum">
              <a:rPr lang="en-US" smtClean="0"/>
              <a:pPr/>
              <a:t>7</a:t>
            </a:fld>
            <a:endParaRPr lang="en-US" dirty="0"/>
          </a:p>
        </p:txBody>
      </p:sp>
      <p:graphicFrame>
        <p:nvGraphicFramePr>
          <p:cNvPr id="6" name="Chart 4">
            <a:extLst>
              <a:ext uri="{FF2B5EF4-FFF2-40B4-BE49-F238E27FC236}">
                <a16:creationId xmlns:a16="http://schemas.microsoft.com/office/drawing/2014/main" id="{5E325DE4-CAFF-B34E-90B4-E02FE578AD94}"/>
              </a:ext>
            </a:extLst>
          </p:cNvPr>
          <p:cNvGraphicFramePr/>
          <p:nvPr>
            <p:extLst>
              <p:ext uri="{D42A27DB-BD31-4B8C-83A1-F6EECF244321}">
                <p14:modId xmlns:p14="http://schemas.microsoft.com/office/powerpoint/2010/main" val="3550216379"/>
              </p:ext>
            </p:extLst>
          </p:nvPr>
        </p:nvGraphicFramePr>
        <p:xfrm>
          <a:off x="7658800" y="1237914"/>
          <a:ext cx="1460829" cy="13198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4">
            <a:extLst>
              <a:ext uri="{FF2B5EF4-FFF2-40B4-BE49-F238E27FC236}">
                <a16:creationId xmlns:a16="http://schemas.microsoft.com/office/drawing/2014/main" id="{28132D41-9956-664A-B191-D178EB5468AA}"/>
              </a:ext>
            </a:extLst>
          </p:cNvPr>
          <p:cNvGraphicFramePr/>
          <p:nvPr>
            <p:extLst>
              <p:ext uri="{D42A27DB-BD31-4B8C-83A1-F6EECF244321}">
                <p14:modId xmlns:p14="http://schemas.microsoft.com/office/powerpoint/2010/main" val="2092035456"/>
              </p:ext>
            </p:extLst>
          </p:nvPr>
        </p:nvGraphicFramePr>
        <p:xfrm>
          <a:off x="8169659" y="4128854"/>
          <a:ext cx="1460829" cy="1319832"/>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6">
            <a:extLst>
              <a:ext uri="{FF2B5EF4-FFF2-40B4-BE49-F238E27FC236}">
                <a16:creationId xmlns:a16="http://schemas.microsoft.com/office/drawing/2014/main" id="{49A3853B-12E3-CF4B-805B-5D94F2E34DA0}"/>
              </a:ext>
            </a:extLst>
          </p:cNvPr>
          <p:cNvSpPr txBox="1"/>
          <p:nvPr/>
        </p:nvSpPr>
        <p:spPr>
          <a:xfrm>
            <a:off x="8242377" y="4603409"/>
            <a:ext cx="1281527" cy="369332"/>
          </a:xfrm>
          <a:prstGeom prst="rect">
            <a:avLst/>
          </a:prstGeom>
          <a:noFill/>
        </p:spPr>
        <p:txBody>
          <a:bodyPr wrap="square" rtlCol="0" anchor="ctr">
            <a:spAutoFit/>
          </a:bodyPr>
          <a:lstStyle/>
          <a:p>
            <a:pPr algn="ctr"/>
            <a:r>
              <a:rPr lang="en-US" altLang="ko-KR" b="1" dirty="0">
                <a:solidFill>
                  <a:schemeClr val="tx1">
                    <a:lumMod val="95000"/>
                    <a:lumOff val="5000"/>
                  </a:schemeClr>
                </a:solidFill>
                <a:latin typeface="Helvetica" pitchFamily="2" charset="0"/>
                <a:cs typeface="Arial" pitchFamily="34" charset="0"/>
              </a:rPr>
              <a:t>480,000</a:t>
            </a:r>
            <a:endParaRPr lang="ko-KR" altLang="en-US" b="1" dirty="0">
              <a:solidFill>
                <a:schemeClr val="tx1">
                  <a:lumMod val="95000"/>
                  <a:lumOff val="5000"/>
                </a:schemeClr>
              </a:solidFill>
              <a:latin typeface="Helvetica" pitchFamily="2" charset="0"/>
              <a:cs typeface="Arial" pitchFamily="34" charset="0"/>
            </a:endParaRPr>
          </a:p>
        </p:txBody>
      </p:sp>
      <p:graphicFrame>
        <p:nvGraphicFramePr>
          <p:cNvPr id="19" name="Chart 4">
            <a:extLst>
              <a:ext uri="{FF2B5EF4-FFF2-40B4-BE49-F238E27FC236}">
                <a16:creationId xmlns:a16="http://schemas.microsoft.com/office/drawing/2014/main" id="{8E46F1CC-E8C1-064D-ACAA-DFF346AD0B89}"/>
              </a:ext>
            </a:extLst>
          </p:cNvPr>
          <p:cNvGraphicFramePr/>
          <p:nvPr>
            <p:extLst>
              <p:ext uri="{D42A27DB-BD31-4B8C-83A1-F6EECF244321}">
                <p14:modId xmlns:p14="http://schemas.microsoft.com/office/powerpoint/2010/main" val="1819329195"/>
              </p:ext>
            </p:extLst>
          </p:nvPr>
        </p:nvGraphicFramePr>
        <p:xfrm>
          <a:off x="6955742" y="1879854"/>
          <a:ext cx="1460829" cy="1319832"/>
        </p:xfrm>
        <a:graphic>
          <a:graphicData uri="http://schemas.openxmlformats.org/drawingml/2006/chart">
            <c:chart xmlns:c="http://schemas.openxmlformats.org/drawingml/2006/chart" xmlns:r="http://schemas.openxmlformats.org/officeDocument/2006/relationships" r:id="rId5"/>
          </a:graphicData>
        </a:graphic>
      </p:graphicFrame>
      <p:sp>
        <p:nvSpPr>
          <p:cNvPr id="21" name="TextBox 20">
            <a:extLst>
              <a:ext uri="{FF2B5EF4-FFF2-40B4-BE49-F238E27FC236}">
                <a16:creationId xmlns:a16="http://schemas.microsoft.com/office/drawing/2014/main" id="{765F9A2F-E8D1-9248-A193-49ABCEC235CF}"/>
              </a:ext>
            </a:extLst>
          </p:cNvPr>
          <p:cNvSpPr txBox="1"/>
          <p:nvPr/>
        </p:nvSpPr>
        <p:spPr>
          <a:xfrm>
            <a:off x="7978469" y="5468424"/>
            <a:ext cx="1902331" cy="954107"/>
          </a:xfrm>
          <a:prstGeom prst="rect">
            <a:avLst/>
          </a:prstGeom>
          <a:noFill/>
        </p:spPr>
        <p:txBody>
          <a:bodyPr wrap="square" rtlCol="0" anchor="ctr">
            <a:spAutoFit/>
          </a:bodyPr>
          <a:lstStyle/>
          <a:p>
            <a:pPr algn="ctr"/>
            <a:r>
              <a:rPr lang="en-US" altLang="ko-KR" sz="1400" dirty="0">
                <a:solidFill>
                  <a:schemeClr val="tx1">
                    <a:lumMod val="95000"/>
                    <a:lumOff val="5000"/>
                  </a:schemeClr>
                </a:solidFill>
                <a:latin typeface="Helvetica" pitchFamily="2" charset="0"/>
                <a:cs typeface="Arial" pitchFamily="34" charset="0"/>
              </a:rPr>
              <a:t>In the US, 480,000 yellow school buses transport 22.6 million students daily</a:t>
            </a:r>
            <a:endParaRPr lang="ko-KR" altLang="en-US" sz="1400" dirty="0">
              <a:solidFill>
                <a:schemeClr val="tx1">
                  <a:lumMod val="95000"/>
                  <a:lumOff val="5000"/>
                </a:schemeClr>
              </a:solidFill>
              <a:latin typeface="Helvetica" pitchFamily="2" charset="0"/>
              <a:cs typeface="Arial" pitchFamily="34" charset="0"/>
            </a:endParaRPr>
          </a:p>
        </p:txBody>
      </p:sp>
      <p:sp>
        <p:nvSpPr>
          <p:cNvPr id="22" name="TextBox 21">
            <a:extLst>
              <a:ext uri="{FF2B5EF4-FFF2-40B4-BE49-F238E27FC236}">
                <a16:creationId xmlns:a16="http://schemas.microsoft.com/office/drawing/2014/main" id="{F56EC539-799C-F74C-8F66-156C2C443FFD}"/>
              </a:ext>
            </a:extLst>
          </p:cNvPr>
          <p:cNvSpPr txBox="1"/>
          <p:nvPr/>
        </p:nvSpPr>
        <p:spPr>
          <a:xfrm>
            <a:off x="10017343" y="3463562"/>
            <a:ext cx="1281527" cy="369332"/>
          </a:xfrm>
          <a:prstGeom prst="rect">
            <a:avLst/>
          </a:prstGeom>
          <a:noFill/>
        </p:spPr>
        <p:txBody>
          <a:bodyPr wrap="square" rtlCol="0" anchor="ctr">
            <a:spAutoFit/>
          </a:bodyPr>
          <a:lstStyle/>
          <a:p>
            <a:pPr algn="ctr"/>
            <a:r>
              <a:rPr lang="en-US" altLang="ko-KR" b="1" dirty="0">
                <a:solidFill>
                  <a:schemeClr val="accent2">
                    <a:lumMod val="25000"/>
                  </a:schemeClr>
                </a:solidFill>
                <a:latin typeface="Helvetica" pitchFamily="2" charset="0"/>
                <a:cs typeface="Arial" pitchFamily="34" charset="0"/>
              </a:rPr>
              <a:t>40,000</a:t>
            </a:r>
            <a:endParaRPr lang="ko-KR" altLang="en-US" b="1" dirty="0">
              <a:solidFill>
                <a:schemeClr val="accent2">
                  <a:lumMod val="25000"/>
                </a:schemeClr>
              </a:solidFill>
              <a:latin typeface="Helvetica" pitchFamily="2" charset="0"/>
              <a:cs typeface="Arial" pitchFamily="34" charset="0"/>
            </a:endParaRPr>
          </a:p>
        </p:txBody>
      </p:sp>
      <p:sp>
        <p:nvSpPr>
          <p:cNvPr id="23" name="TextBox 22">
            <a:extLst>
              <a:ext uri="{FF2B5EF4-FFF2-40B4-BE49-F238E27FC236}">
                <a16:creationId xmlns:a16="http://schemas.microsoft.com/office/drawing/2014/main" id="{59D03E9D-387B-1944-B939-53BB2646BE0D}"/>
              </a:ext>
            </a:extLst>
          </p:cNvPr>
          <p:cNvSpPr txBox="1"/>
          <p:nvPr/>
        </p:nvSpPr>
        <p:spPr>
          <a:xfrm>
            <a:off x="7045392" y="2350087"/>
            <a:ext cx="1281527" cy="369332"/>
          </a:xfrm>
          <a:prstGeom prst="rect">
            <a:avLst/>
          </a:prstGeom>
          <a:noFill/>
        </p:spPr>
        <p:txBody>
          <a:bodyPr wrap="square" rtlCol="0" anchor="ctr">
            <a:spAutoFit/>
          </a:bodyPr>
          <a:lstStyle/>
          <a:p>
            <a:pPr algn="ctr"/>
            <a:r>
              <a:rPr lang="en-US" altLang="ko-KR" b="1" dirty="0">
                <a:solidFill>
                  <a:schemeClr val="tx1">
                    <a:lumMod val="75000"/>
                    <a:lumOff val="25000"/>
                  </a:schemeClr>
                </a:solidFill>
                <a:latin typeface="Helvetica" pitchFamily="2" charset="0"/>
                <a:cs typeface="Arial" pitchFamily="34" charset="0"/>
              </a:rPr>
              <a:t>3,500</a:t>
            </a:r>
            <a:endParaRPr lang="ko-KR" altLang="en-US" b="1" dirty="0">
              <a:solidFill>
                <a:schemeClr val="tx1">
                  <a:lumMod val="75000"/>
                  <a:lumOff val="25000"/>
                </a:schemeClr>
              </a:solidFill>
              <a:latin typeface="Helvetica" pitchFamily="2" charset="0"/>
              <a:cs typeface="Arial" pitchFamily="34" charset="0"/>
            </a:endParaRPr>
          </a:p>
        </p:txBody>
      </p:sp>
      <p:sp>
        <p:nvSpPr>
          <p:cNvPr id="24" name="TextBox 23">
            <a:extLst>
              <a:ext uri="{FF2B5EF4-FFF2-40B4-BE49-F238E27FC236}">
                <a16:creationId xmlns:a16="http://schemas.microsoft.com/office/drawing/2014/main" id="{0A033A7C-B18F-4E45-A8F6-56633C7FBACA}"/>
              </a:ext>
            </a:extLst>
          </p:cNvPr>
          <p:cNvSpPr txBox="1"/>
          <p:nvPr/>
        </p:nvSpPr>
        <p:spPr>
          <a:xfrm>
            <a:off x="6734989" y="3197360"/>
            <a:ext cx="1902331" cy="738664"/>
          </a:xfrm>
          <a:prstGeom prst="rect">
            <a:avLst/>
          </a:prstGeom>
          <a:noFill/>
        </p:spPr>
        <p:txBody>
          <a:bodyPr wrap="square" rtlCol="0" anchor="ctr">
            <a:spAutoFit/>
          </a:bodyPr>
          <a:lstStyle/>
          <a:p>
            <a:pPr algn="ctr"/>
            <a:r>
              <a:rPr lang="en-US" altLang="ko-KR" sz="1400" dirty="0">
                <a:solidFill>
                  <a:schemeClr val="tx1">
                    <a:lumMod val="95000"/>
                    <a:lumOff val="5000"/>
                  </a:schemeClr>
                </a:solidFill>
                <a:latin typeface="Helvetica" pitchFamily="2" charset="0"/>
                <a:cs typeface="Arial" pitchFamily="34" charset="0"/>
              </a:rPr>
              <a:t>Gatekeeper has 3,500 school districts as customers</a:t>
            </a:r>
          </a:p>
        </p:txBody>
      </p:sp>
      <p:sp>
        <p:nvSpPr>
          <p:cNvPr id="25" name="TextBox 24">
            <a:extLst>
              <a:ext uri="{FF2B5EF4-FFF2-40B4-BE49-F238E27FC236}">
                <a16:creationId xmlns:a16="http://schemas.microsoft.com/office/drawing/2014/main" id="{53B9A327-5EF2-F242-967E-BE8F93DB8B89}"/>
              </a:ext>
            </a:extLst>
          </p:cNvPr>
          <p:cNvSpPr txBox="1"/>
          <p:nvPr/>
        </p:nvSpPr>
        <p:spPr>
          <a:xfrm>
            <a:off x="9706942" y="4272478"/>
            <a:ext cx="1902331" cy="738664"/>
          </a:xfrm>
          <a:prstGeom prst="rect">
            <a:avLst/>
          </a:prstGeom>
          <a:noFill/>
        </p:spPr>
        <p:txBody>
          <a:bodyPr wrap="square" rtlCol="0" anchor="ctr">
            <a:spAutoFit/>
          </a:bodyPr>
          <a:lstStyle/>
          <a:p>
            <a:pPr algn="ctr"/>
            <a:r>
              <a:rPr lang="en-US" altLang="ko-KR" sz="1400" dirty="0">
                <a:solidFill>
                  <a:schemeClr val="tx1">
                    <a:lumMod val="95000"/>
                    <a:lumOff val="5000"/>
                  </a:schemeClr>
                </a:solidFill>
                <a:latin typeface="Helvetica" pitchFamily="2" charset="0"/>
                <a:cs typeface="Arial" pitchFamily="34" charset="0"/>
              </a:rPr>
              <a:t>Every year 40,000 new school buses are manufactured</a:t>
            </a:r>
          </a:p>
        </p:txBody>
      </p:sp>
      <p:graphicFrame>
        <p:nvGraphicFramePr>
          <p:cNvPr id="27" name="Chart 4">
            <a:extLst>
              <a:ext uri="{FF2B5EF4-FFF2-40B4-BE49-F238E27FC236}">
                <a16:creationId xmlns:a16="http://schemas.microsoft.com/office/drawing/2014/main" id="{F58CA044-3C69-AD41-8ED2-402428892613}"/>
              </a:ext>
            </a:extLst>
          </p:cNvPr>
          <p:cNvGraphicFramePr/>
          <p:nvPr>
            <p:extLst>
              <p:ext uri="{D42A27DB-BD31-4B8C-83A1-F6EECF244321}">
                <p14:modId xmlns:p14="http://schemas.microsoft.com/office/powerpoint/2010/main" val="2535516673"/>
              </p:ext>
            </p:extLst>
          </p:nvPr>
        </p:nvGraphicFramePr>
        <p:xfrm>
          <a:off x="9924772" y="2966509"/>
          <a:ext cx="1460830" cy="1319833"/>
        </p:xfrm>
        <a:graphic>
          <a:graphicData uri="http://schemas.openxmlformats.org/drawingml/2006/chart">
            <c:chart xmlns:c="http://schemas.openxmlformats.org/drawingml/2006/chart" xmlns:r="http://schemas.openxmlformats.org/officeDocument/2006/relationships" r:id="rId6"/>
          </a:graphicData>
        </a:graphic>
      </p:graphicFrame>
      <p:sp>
        <p:nvSpPr>
          <p:cNvPr id="28" name="Content Placeholder 3">
            <a:extLst>
              <a:ext uri="{FF2B5EF4-FFF2-40B4-BE49-F238E27FC236}">
                <a16:creationId xmlns:a16="http://schemas.microsoft.com/office/drawing/2014/main" id="{5166A067-CA8A-8C45-90CE-E3F43220E928}"/>
              </a:ext>
            </a:extLst>
          </p:cNvPr>
          <p:cNvSpPr txBox="1">
            <a:spLocks/>
          </p:cNvSpPr>
          <p:nvPr/>
        </p:nvSpPr>
        <p:spPr>
          <a:xfrm>
            <a:off x="330422" y="4405558"/>
            <a:ext cx="5192688" cy="2011331"/>
          </a:xfrm>
          <a:prstGeom prst="rect">
            <a:avLst/>
          </a:prstGeom>
        </p:spPr>
        <p:txBody>
          <a:bodyPr>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500"/>
              </a:spcBef>
              <a:buNone/>
            </a:pPr>
            <a:r>
              <a:rPr lang="en-CA" sz="3400" b="1" dirty="0"/>
              <a:t>Gatekeeper has 3,500 school districts as customers</a:t>
            </a:r>
          </a:p>
          <a:p>
            <a:pPr marL="0" indent="0">
              <a:lnSpc>
                <a:spcPct val="120000"/>
              </a:lnSpc>
              <a:spcBef>
                <a:spcPts val="500"/>
              </a:spcBef>
              <a:buNone/>
            </a:pPr>
            <a:r>
              <a:rPr lang="en-CA" dirty="0"/>
              <a:t>Customers in every state and province in North America</a:t>
            </a:r>
          </a:p>
          <a:p>
            <a:pPr marL="0" indent="0">
              <a:lnSpc>
                <a:spcPct val="120000"/>
              </a:lnSpc>
              <a:spcBef>
                <a:spcPts val="500"/>
              </a:spcBef>
              <a:buNone/>
            </a:pPr>
            <a:r>
              <a:rPr lang="en-CA" dirty="0"/>
              <a:t>Well established CRM system, contact data for all 13,000 school districts, 70,000 database customer contacts</a:t>
            </a:r>
            <a:endParaRPr lang="en-CA" sz="800" dirty="0"/>
          </a:p>
          <a:p>
            <a:pPr marL="0" indent="0">
              <a:lnSpc>
                <a:spcPct val="120000"/>
              </a:lnSpc>
              <a:spcBef>
                <a:spcPts val="500"/>
              </a:spcBef>
              <a:buNone/>
            </a:pPr>
            <a:r>
              <a:rPr lang="en-CA" sz="3400" b="1" dirty="0"/>
              <a:t>Gatekeeper has significant industry experience</a:t>
            </a:r>
          </a:p>
          <a:p>
            <a:pPr marL="0" indent="0">
              <a:lnSpc>
                <a:spcPct val="120000"/>
              </a:lnSpc>
              <a:spcBef>
                <a:spcPts val="500"/>
              </a:spcBef>
              <a:buNone/>
            </a:pPr>
            <a:r>
              <a:rPr lang="en-CA" dirty="0"/>
              <a:t>40,000 intelligent Mobile Data Collectors installed</a:t>
            </a:r>
          </a:p>
          <a:p>
            <a:pPr marL="0" indent="0">
              <a:lnSpc>
                <a:spcPct val="120000"/>
              </a:lnSpc>
              <a:spcBef>
                <a:spcPts val="500"/>
              </a:spcBef>
              <a:buNone/>
            </a:pPr>
            <a:r>
              <a:rPr lang="en-CA" dirty="0"/>
              <a:t>100,000 in-vehicle video device installations</a:t>
            </a:r>
          </a:p>
        </p:txBody>
      </p:sp>
      <p:sp>
        <p:nvSpPr>
          <p:cNvPr id="16" name="Content Placeholder 3">
            <a:extLst>
              <a:ext uri="{FF2B5EF4-FFF2-40B4-BE49-F238E27FC236}">
                <a16:creationId xmlns:a16="http://schemas.microsoft.com/office/drawing/2014/main" id="{A8EE7BC0-D7DD-4E4A-B1BB-028AB448EF0D}"/>
              </a:ext>
            </a:extLst>
          </p:cNvPr>
          <p:cNvSpPr txBox="1">
            <a:spLocks/>
          </p:cNvSpPr>
          <p:nvPr/>
        </p:nvSpPr>
        <p:spPr>
          <a:xfrm>
            <a:off x="330422" y="1876589"/>
            <a:ext cx="4806672" cy="2599157"/>
          </a:xfrm>
          <a:prstGeom prst="rect">
            <a:avLst/>
          </a:prstGeom>
        </p:spPr>
        <p:txBody>
          <a:bodyPr>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500"/>
              </a:spcBef>
              <a:buNone/>
            </a:pPr>
            <a:r>
              <a:rPr lang="en-US" sz="3400" b="1" dirty="0"/>
              <a:t>Department of Education </a:t>
            </a:r>
          </a:p>
          <a:p>
            <a:pPr marL="0" indent="0">
              <a:lnSpc>
                <a:spcPct val="120000"/>
              </a:lnSpc>
              <a:spcBef>
                <a:spcPts val="500"/>
              </a:spcBef>
              <a:buNone/>
            </a:pPr>
            <a:r>
              <a:rPr lang="en-US" dirty="0"/>
              <a:t>$122 Billion to be spent to help schools reopen safely</a:t>
            </a:r>
          </a:p>
          <a:p>
            <a:pPr>
              <a:lnSpc>
                <a:spcPct val="120000"/>
              </a:lnSpc>
              <a:spcBef>
                <a:spcPts val="500"/>
              </a:spcBef>
            </a:pPr>
            <a:r>
              <a:rPr lang="en-US" dirty="0"/>
              <a:t>March 17, 2021 (</a:t>
            </a:r>
            <a:r>
              <a:rPr lang="en-US" dirty="0">
                <a:hlinkClick r:id="rId7"/>
              </a:rPr>
              <a:t>ed.gov news</a:t>
            </a:r>
            <a:r>
              <a:rPr lang="en-US" dirty="0"/>
              <a:t>)</a:t>
            </a:r>
          </a:p>
          <a:p>
            <a:pPr marL="0" indent="0">
              <a:lnSpc>
                <a:spcPct val="120000"/>
              </a:lnSpc>
              <a:spcBef>
                <a:spcPts val="500"/>
              </a:spcBef>
              <a:buNone/>
            </a:pPr>
            <a:r>
              <a:rPr lang="en-CA" dirty="0"/>
              <a:t>In the US, 480,000 yellow school buses transport 22.6 million students daily</a:t>
            </a:r>
          </a:p>
          <a:p>
            <a:pPr>
              <a:lnSpc>
                <a:spcPct val="120000"/>
              </a:lnSpc>
              <a:spcBef>
                <a:spcPts val="500"/>
              </a:spcBef>
            </a:pPr>
            <a:r>
              <a:rPr lang="en-CA" dirty="0"/>
              <a:t>Driving approximately 3.4 billion miles annually, transporting 49% of total public student</a:t>
            </a:r>
          </a:p>
          <a:p>
            <a:pPr>
              <a:lnSpc>
                <a:spcPct val="120000"/>
              </a:lnSpc>
              <a:spcBef>
                <a:spcPts val="500"/>
              </a:spcBef>
            </a:pPr>
            <a:r>
              <a:rPr lang="en-CA" dirty="0"/>
              <a:t>40,000 new school buses annually</a:t>
            </a:r>
          </a:p>
          <a:p>
            <a:pPr marL="0" indent="0">
              <a:lnSpc>
                <a:spcPct val="120000"/>
              </a:lnSpc>
              <a:spcBef>
                <a:spcPts val="500"/>
              </a:spcBef>
              <a:buNone/>
            </a:pPr>
            <a:r>
              <a:rPr lang="en-CA" dirty="0"/>
              <a:t>Limited technology improvements in past 30 years when compared to auto improvements</a:t>
            </a:r>
            <a:endParaRPr lang="en-CA" sz="800" dirty="0"/>
          </a:p>
          <a:p>
            <a:pPr marL="0" indent="0">
              <a:lnSpc>
                <a:spcPct val="120000"/>
              </a:lnSpc>
              <a:spcBef>
                <a:spcPts val="500"/>
              </a:spcBef>
              <a:buNone/>
            </a:pPr>
            <a:endParaRPr lang="en-CA" dirty="0"/>
          </a:p>
        </p:txBody>
      </p:sp>
    </p:spTree>
    <p:extLst>
      <p:ext uri="{BB962C8B-B14F-4D97-AF65-F5344CB8AC3E}">
        <p14:creationId xmlns:p14="http://schemas.microsoft.com/office/powerpoint/2010/main" val="1086633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40F683E-B07F-5E4C-918B-6E377AF4DB2D}"/>
              </a:ext>
            </a:extLst>
          </p:cNvPr>
          <p:cNvSpPr>
            <a:spLocks noGrp="1"/>
          </p:cNvSpPr>
          <p:nvPr>
            <p:ph type="title"/>
          </p:nvPr>
        </p:nvSpPr>
        <p:spPr/>
        <p:txBody>
          <a:bodyPr/>
          <a:lstStyle/>
          <a:p>
            <a:r>
              <a:rPr lang="pt-PT" dirty="0">
                <a:solidFill>
                  <a:schemeClr val="tx1"/>
                </a:solidFill>
                <a:latin typeface="Helvetica" pitchFamily="2" charset="0"/>
              </a:rPr>
              <a:t>SCHOOL BUS </a:t>
            </a:r>
            <a:br>
              <a:rPr lang="pt-PT" dirty="0">
                <a:solidFill>
                  <a:schemeClr val="tx1"/>
                </a:solidFill>
                <a:latin typeface="Helvetica" pitchFamily="2" charset="0"/>
              </a:rPr>
            </a:br>
            <a:r>
              <a:rPr lang="pt-PT" dirty="0">
                <a:solidFill>
                  <a:schemeClr val="tx1"/>
                </a:solidFill>
                <a:latin typeface="Helvetica" pitchFamily="2" charset="0"/>
              </a:rPr>
              <a:t>MOBILE Wi-Fi SYSTEM</a:t>
            </a:r>
            <a:endParaRPr lang="en-US" dirty="0">
              <a:solidFill>
                <a:schemeClr val="tx1"/>
              </a:solidFill>
            </a:endParaRPr>
          </a:p>
        </p:txBody>
      </p:sp>
      <p:sp>
        <p:nvSpPr>
          <p:cNvPr id="4" name="Slide Number Placeholder 3">
            <a:extLst>
              <a:ext uri="{FF2B5EF4-FFF2-40B4-BE49-F238E27FC236}">
                <a16:creationId xmlns:a16="http://schemas.microsoft.com/office/drawing/2014/main" id="{9052BE42-B6CB-0649-A51C-1DB64E500722}"/>
              </a:ext>
            </a:extLst>
          </p:cNvPr>
          <p:cNvSpPr>
            <a:spLocks noGrp="1"/>
          </p:cNvSpPr>
          <p:nvPr>
            <p:ph type="sldNum" sz="quarter" idx="4"/>
          </p:nvPr>
        </p:nvSpPr>
        <p:spPr/>
        <p:txBody>
          <a:bodyPr/>
          <a:lstStyle/>
          <a:p>
            <a:fld id="{78B70B86-85C2-EF4D-AAB7-417F7A93D158}" type="slidenum">
              <a:rPr lang="en-US" smtClean="0"/>
              <a:pPr/>
              <a:t>8</a:t>
            </a:fld>
            <a:endParaRPr lang="en-US" dirty="0"/>
          </a:p>
        </p:txBody>
      </p:sp>
      <p:sp>
        <p:nvSpPr>
          <p:cNvPr id="5" name="Rectangle 4">
            <a:extLst>
              <a:ext uri="{FF2B5EF4-FFF2-40B4-BE49-F238E27FC236}">
                <a16:creationId xmlns:a16="http://schemas.microsoft.com/office/drawing/2014/main" id="{4B6B799E-B6A9-F54F-A026-2B70D81EB546}"/>
              </a:ext>
            </a:extLst>
          </p:cNvPr>
          <p:cNvSpPr/>
          <p:nvPr/>
        </p:nvSpPr>
        <p:spPr>
          <a:xfrm>
            <a:off x="0" y="5177792"/>
            <a:ext cx="12192000" cy="1304491"/>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7">
            <a:extLst>
              <a:ext uri="{FF2B5EF4-FFF2-40B4-BE49-F238E27FC236}">
                <a16:creationId xmlns:a16="http://schemas.microsoft.com/office/drawing/2014/main" id="{30C531C7-42CC-E745-BC58-CB904DA6880E}"/>
              </a:ext>
            </a:extLst>
          </p:cNvPr>
          <p:cNvSpPr/>
          <p:nvPr/>
        </p:nvSpPr>
        <p:spPr>
          <a:xfrm>
            <a:off x="3890422" y="5547713"/>
            <a:ext cx="351764" cy="608755"/>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chemeClr val="dk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ln>
                <a:solidFill>
                  <a:sysClr val="windowText" lastClr="000000"/>
                </a:solidFill>
              </a:ln>
              <a:solidFill>
                <a:sysClr val="windowText" lastClr="000000"/>
              </a:solidFill>
            </a:endParaRPr>
          </a:p>
        </p:txBody>
      </p:sp>
      <p:sp>
        <p:nvSpPr>
          <p:cNvPr id="10" name="Trapezoid 13">
            <a:extLst>
              <a:ext uri="{FF2B5EF4-FFF2-40B4-BE49-F238E27FC236}">
                <a16:creationId xmlns:a16="http://schemas.microsoft.com/office/drawing/2014/main" id="{4D2F5224-896C-7144-A38F-E2046678C62E}"/>
              </a:ext>
            </a:extLst>
          </p:cNvPr>
          <p:cNvSpPr/>
          <p:nvPr/>
        </p:nvSpPr>
        <p:spPr>
          <a:xfrm>
            <a:off x="8110325" y="5569936"/>
            <a:ext cx="630724" cy="533315"/>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dk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rgbClr val="FFCE29"/>
              </a:solidFill>
            </a:endParaRPr>
          </a:p>
        </p:txBody>
      </p:sp>
      <p:grpSp>
        <p:nvGrpSpPr>
          <p:cNvPr id="11" name="Group 10">
            <a:extLst>
              <a:ext uri="{FF2B5EF4-FFF2-40B4-BE49-F238E27FC236}">
                <a16:creationId xmlns:a16="http://schemas.microsoft.com/office/drawing/2014/main" id="{E231D391-0BB4-984C-8C53-F347FD4BAB6E}"/>
              </a:ext>
            </a:extLst>
          </p:cNvPr>
          <p:cNvGrpSpPr/>
          <p:nvPr/>
        </p:nvGrpSpPr>
        <p:grpSpPr>
          <a:xfrm>
            <a:off x="9064453" y="5430300"/>
            <a:ext cx="2784311" cy="812590"/>
            <a:chOff x="803640" y="3362835"/>
            <a:chExt cx="2059657" cy="609442"/>
          </a:xfrm>
        </p:grpSpPr>
        <p:sp>
          <p:nvSpPr>
            <p:cNvPr id="12" name="TextBox 11">
              <a:extLst>
                <a:ext uri="{FF2B5EF4-FFF2-40B4-BE49-F238E27FC236}">
                  <a16:creationId xmlns:a16="http://schemas.microsoft.com/office/drawing/2014/main" id="{822F08ED-CAC3-6A49-9F1F-8C6F5E5FD0D7}"/>
                </a:ext>
              </a:extLst>
            </p:cNvPr>
            <p:cNvSpPr txBox="1"/>
            <p:nvPr/>
          </p:nvSpPr>
          <p:spPr>
            <a:xfrm>
              <a:off x="803640" y="3579862"/>
              <a:ext cx="2059657" cy="392415"/>
            </a:xfrm>
            <a:prstGeom prst="rect">
              <a:avLst/>
            </a:prstGeom>
            <a:noFill/>
          </p:spPr>
          <p:txBody>
            <a:bodyPr wrap="square" rtlCol="0">
              <a:spAutoFit/>
            </a:bodyPr>
            <a:lstStyle/>
            <a:p>
              <a:r>
                <a:rPr lang="en-US" altLang="ko-KR" sz="1400" dirty="0">
                  <a:latin typeface="Helvetica Light" panose="020B0403020202020204" pitchFamily="34" charset="0"/>
                  <a:cs typeface="Arial" pitchFamily="34" charset="0"/>
                </a:rPr>
                <a:t>Over 30% of students do not have adequate internet at home</a:t>
              </a:r>
              <a:endParaRPr lang="ko-KR" altLang="en-US" sz="1400" dirty="0">
                <a:latin typeface="Helvetica Light" panose="020B0403020202020204" pitchFamily="34" charset="0"/>
                <a:cs typeface="Arial" pitchFamily="34" charset="0"/>
              </a:endParaRPr>
            </a:p>
          </p:txBody>
        </p:sp>
        <p:sp>
          <p:nvSpPr>
            <p:cNvPr id="13" name="TextBox 12">
              <a:extLst>
                <a:ext uri="{FF2B5EF4-FFF2-40B4-BE49-F238E27FC236}">
                  <a16:creationId xmlns:a16="http://schemas.microsoft.com/office/drawing/2014/main" id="{7EE5B225-E05C-7D4F-9982-9F3B1E7B538B}"/>
                </a:ext>
              </a:extLst>
            </p:cNvPr>
            <p:cNvSpPr txBox="1"/>
            <p:nvPr/>
          </p:nvSpPr>
          <p:spPr>
            <a:xfrm>
              <a:off x="803640" y="3362835"/>
              <a:ext cx="2059657" cy="253916"/>
            </a:xfrm>
            <a:prstGeom prst="rect">
              <a:avLst/>
            </a:prstGeom>
            <a:noFill/>
          </p:spPr>
          <p:txBody>
            <a:bodyPr wrap="square" rtlCol="0">
              <a:spAutoFit/>
            </a:bodyPr>
            <a:lstStyle/>
            <a:p>
              <a:r>
                <a:rPr lang="en-US" altLang="ko-KR" sz="1600" b="1" dirty="0">
                  <a:latin typeface="Helvetica" pitchFamily="2" charset="0"/>
                  <a:cs typeface="Arial" pitchFamily="34" charset="0"/>
                </a:rPr>
                <a:t>Helping Students</a:t>
              </a:r>
              <a:endParaRPr lang="ko-KR" altLang="en-US" sz="1600" b="1" dirty="0">
                <a:latin typeface="Helvetica" pitchFamily="2" charset="0"/>
                <a:cs typeface="Arial" pitchFamily="34" charset="0"/>
              </a:endParaRPr>
            </a:p>
          </p:txBody>
        </p:sp>
      </p:grpSp>
      <p:grpSp>
        <p:nvGrpSpPr>
          <p:cNvPr id="14" name="Group 13">
            <a:extLst>
              <a:ext uri="{FF2B5EF4-FFF2-40B4-BE49-F238E27FC236}">
                <a16:creationId xmlns:a16="http://schemas.microsoft.com/office/drawing/2014/main" id="{0098C9A7-EAAC-5B43-AC0C-8E7DB07008F1}"/>
              </a:ext>
            </a:extLst>
          </p:cNvPr>
          <p:cNvGrpSpPr/>
          <p:nvPr/>
        </p:nvGrpSpPr>
        <p:grpSpPr>
          <a:xfrm>
            <a:off x="31936" y="5430300"/>
            <a:ext cx="3598390" cy="1028034"/>
            <a:chOff x="803640" y="3362835"/>
            <a:chExt cx="2059657" cy="771025"/>
          </a:xfrm>
        </p:grpSpPr>
        <p:sp>
          <p:nvSpPr>
            <p:cNvPr id="15" name="TextBox 14">
              <a:extLst>
                <a:ext uri="{FF2B5EF4-FFF2-40B4-BE49-F238E27FC236}">
                  <a16:creationId xmlns:a16="http://schemas.microsoft.com/office/drawing/2014/main" id="{86621D35-D008-2C40-98A8-924DA9E57117}"/>
                </a:ext>
              </a:extLst>
            </p:cNvPr>
            <p:cNvSpPr txBox="1"/>
            <p:nvPr/>
          </p:nvSpPr>
          <p:spPr>
            <a:xfrm>
              <a:off x="803640" y="3579862"/>
              <a:ext cx="2059657" cy="553998"/>
            </a:xfrm>
            <a:prstGeom prst="rect">
              <a:avLst/>
            </a:prstGeom>
            <a:noFill/>
          </p:spPr>
          <p:txBody>
            <a:bodyPr wrap="square" rtlCol="0">
              <a:spAutoFit/>
            </a:bodyPr>
            <a:lstStyle/>
            <a:p>
              <a:pPr algn="r"/>
              <a:r>
                <a:rPr lang="en-US" altLang="ko-KR" sz="1400" dirty="0">
                  <a:latin typeface="Helvetica Light" panose="020B0403020202020204" pitchFamily="34" charset="0"/>
                  <a:cs typeface="Arial" pitchFamily="34" charset="0"/>
                </a:rPr>
                <a:t>Gatekeeper’s </a:t>
              </a:r>
              <a:r>
                <a:rPr lang="en-CA" sz="1400" dirty="0">
                  <a:latin typeface="Helvetica Light" panose="020B0403020202020204" pitchFamily="34" charset="0"/>
                </a:rPr>
                <a:t>All in one mobile modem provides Wi-Fi and Cellular connectivity</a:t>
              </a:r>
              <a:endParaRPr lang="ko-KR" altLang="en-US" sz="1400" dirty="0">
                <a:latin typeface="Helvetica Light" panose="020B0403020202020204" pitchFamily="34" charset="0"/>
                <a:cs typeface="Arial" pitchFamily="34" charset="0"/>
              </a:endParaRPr>
            </a:p>
          </p:txBody>
        </p:sp>
        <p:sp>
          <p:nvSpPr>
            <p:cNvPr id="16" name="TextBox 15">
              <a:extLst>
                <a:ext uri="{FF2B5EF4-FFF2-40B4-BE49-F238E27FC236}">
                  <a16:creationId xmlns:a16="http://schemas.microsoft.com/office/drawing/2014/main" id="{C18275A3-CA60-2F45-94EB-05C285A7157F}"/>
                </a:ext>
              </a:extLst>
            </p:cNvPr>
            <p:cNvSpPr txBox="1"/>
            <p:nvPr/>
          </p:nvSpPr>
          <p:spPr>
            <a:xfrm>
              <a:off x="803640" y="3362835"/>
              <a:ext cx="2059657" cy="253916"/>
            </a:xfrm>
            <a:prstGeom prst="rect">
              <a:avLst/>
            </a:prstGeom>
            <a:noFill/>
          </p:spPr>
          <p:txBody>
            <a:bodyPr wrap="square" rtlCol="0">
              <a:spAutoFit/>
            </a:bodyPr>
            <a:lstStyle/>
            <a:p>
              <a:pPr algn="r"/>
              <a:r>
                <a:rPr lang="en-US" altLang="ko-KR" sz="1600" b="1" dirty="0">
                  <a:latin typeface="Helvetica" pitchFamily="2" charset="0"/>
                  <a:cs typeface="Arial" pitchFamily="34" charset="0"/>
                </a:rPr>
                <a:t>Cellular Connectivity</a:t>
              </a:r>
              <a:endParaRPr lang="ko-KR" altLang="en-US" sz="1600" b="1" dirty="0">
                <a:latin typeface="Helvetica" pitchFamily="2" charset="0"/>
                <a:cs typeface="Arial" pitchFamily="34" charset="0"/>
              </a:endParaRPr>
            </a:p>
          </p:txBody>
        </p:sp>
      </p:grpSp>
      <p:pic>
        <p:nvPicPr>
          <p:cNvPr id="17" name="Picture 16">
            <a:extLst>
              <a:ext uri="{FF2B5EF4-FFF2-40B4-BE49-F238E27FC236}">
                <a16:creationId xmlns:a16="http://schemas.microsoft.com/office/drawing/2014/main" id="{A0912B81-BC52-D24B-81DA-0BB5E8C55CD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383527" y="1593008"/>
            <a:ext cx="3424949" cy="4794928"/>
          </a:xfrm>
          <a:prstGeom prst="rect">
            <a:avLst/>
          </a:prstGeom>
        </p:spPr>
      </p:pic>
      <p:sp>
        <p:nvSpPr>
          <p:cNvPr id="21" name="Текст 2">
            <a:extLst>
              <a:ext uri="{FF2B5EF4-FFF2-40B4-BE49-F238E27FC236}">
                <a16:creationId xmlns:a16="http://schemas.microsoft.com/office/drawing/2014/main" id="{321772EC-F6A1-C54C-B6A5-E76D72452F00}"/>
              </a:ext>
            </a:extLst>
          </p:cNvPr>
          <p:cNvSpPr txBox="1">
            <a:spLocks/>
          </p:cNvSpPr>
          <p:nvPr/>
        </p:nvSpPr>
        <p:spPr>
          <a:xfrm>
            <a:off x="573163" y="1882377"/>
            <a:ext cx="4010749" cy="32010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100" b="0" i="0" kern="1200" baseline="0" dirty="0">
                <a:solidFill>
                  <a:schemeClr val="tx2"/>
                </a:solidFill>
                <a:latin typeface="Roboto Light" charset="0"/>
                <a:ea typeface="Roboto Light" charset="0"/>
                <a:cs typeface="Roboto Light"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None/>
            </a:pPr>
            <a:r>
              <a:rPr lang="en-CA" sz="1600" b="1" dirty="0">
                <a:solidFill>
                  <a:schemeClr val="tx1"/>
                </a:solidFill>
                <a:latin typeface="Helvetica" pitchFamily="2" charset="0"/>
              </a:rPr>
              <a:t>Wi-Fi Solutions</a:t>
            </a:r>
          </a:p>
          <a:p>
            <a:pPr>
              <a:lnSpc>
                <a:spcPct val="100000"/>
              </a:lnSpc>
              <a:spcBef>
                <a:spcPts val="600"/>
              </a:spcBef>
            </a:pPr>
            <a:r>
              <a:rPr lang="en-CA" sz="1400" dirty="0">
                <a:solidFill>
                  <a:schemeClr val="tx1"/>
                </a:solidFill>
                <a:latin typeface="Helvetica" pitchFamily="2" charset="0"/>
              </a:rPr>
              <a:t>Turn school buses into mobile Wi-Fi hotspots with Gatekeeper’s Mobile Wi-Fi System (MWS)  </a:t>
            </a:r>
          </a:p>
          <a:p>
            <a:pPr>
              <a:lnSpc>
                <a:spcPct val="100000"/>
              </a:lnSpc>
              <a:spcBef>
                <a:spcPts val="600"/>
              </a:spcBef>
            </a:pPr>
            <a:r>
              <a:rPr lang="en-CA" sz="1400" dirty="0">
                <a:solidFill>
                  <a:schemeClr val="tx1"/>
                </a:solidFill>
                <a:latin typeface="Helvetica" pitchFamily="2" charset="0"/>
              </a:rPr>
              <a:t>Internet access is available on school buses to the vehicle is in motion or parked</a:t>
            </a:r>
          </a:p>
          <a:p>
            <a:pPr>
              <a:lnSpc>
                <a:spcPct val="100000"/>
              </a:lnSpc>
              <a:spcBef>
                <a:spcPts val="600"/>
              </a:spcBef>
            </a:pPr>
            <a:r>
              <a:rPr lang="en-CA" sz="1400" dirty="0">
                <a:solidFill>
                  <a:schemeClr val="tx1"/>
                </a:solidFill>
                <a:latin typeface="Helvetica" pitchFamily="2" charset="0"/>
              </a:rPr>
              <a:t>MWS enabled school buses can be parked and provide internet in underserved  communities  </a:t>
            </a:r>
          </a:p>
          <a:p>
            <a:pPr>
              <a:lnSpc>
                <a:spcPct val="100000"/>
              </a:lnSpc>
              <a:spcBef>
                <a:spcPts val="600"/>
              </a:spcBef>
            </a:pPr>
            <a:r>
              <a:rPr lang="en-CA" sz="1400" dirty="0">
                <a:solidFill>
                  <a:schemeClr val="tx1"/>
                </a:solidFill>
                <a:latin typeface="Helvetica" pitchFamily="2" charset="0"/>
              </a:rPr>
              <a:t>Gatekeeper’s MWS is routed through the school’s firewall and content filter, providing  a safe internet experience for students  </a:t>
            </a:r>
          </a:p>
          <a:p>
            <a:pPr marL="0" indent="0">
              <a:lnSpc>
                <a:spcPct val="100000"/>
              </a:lnSpc>
              <a:spcBef>
                <a:spcPts val="600"/>
              </a:spcBef>
              <a:buNone/>
            </a:pPr>
            <a:endParaRPr lang="en-CA" sz="1400" dirty="0">
              <a:solidFill>
                <a:schemeClr val="tx1"/>
              </a:solidFill>
              <a:latin typeface="Helvetica" pitchFamily="2" charset="0"/>
            </a:endParaRPr>
          </a:p>
        </p:txBody>
      </p:sp>
      <p:sp>
        <p:nvSpPr>
          <p:cNvPr id="22" name="Текст 2">
            <a:extLst>
              <a:ext uri="{FF2B5EF4-FFF2-40B4-BE49-F238E27FC236}">
                <a16:creationId xmlns:a16="http://schemas.microsoft.com/office/drawing/2014/main" id="{9886C123-9FB9-784B-B5CE-22D03627BC6C}"/>
              </a:ext>
            </a:extLst>
          </p:cNvPr>
          <p:cNvSpPr txBox="1">
            <a:spLocks/>
          </p:cNvSpPr>
          <p:nvPr/>
        </p:nvSpPr>
        <p:spPr>
          <a:xfrm>
            <a:off x="7608088" y="1882377"/>
            <a:ext cx="4010749" cy="32010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100" b="0" i="0" kern="1200" baseline="0" dirty="0">
                <a:solidFill>
                  <a:schemeClr val="tx2"/>
                </a:solidFill>
                <a:latin typeface="Roboto Light" charset="0"/>
                <a:ea typeface="Roboto Light" charset="0"/>
                <a:cs typeface="Roboto Light"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None/>
            </a:pPr>
            <a:r>
              <a:rPr lang="en-CA" sz="1600" b="1" dirty="0">
                <a:solidFill>
                  <a:schemeClr val="tx1"/>
                </a:solidFill>
                <a:latin typeface="Helvetica" pitchFamily="2" charset="0"/>
              </a:rPr>
              <a:t>Wi-Fi Benefits</a:t>
            </a:r>
          </a:p>
          <a:p>
            <a:pPr>
              <a:lnSpc>
                <a:spcPct val="100000"/>
              </a:lnSpc>
              <a:spcBef>
                <a:spcPts val="600"/>
              </a:spcBef>
            </a:pPr>
            <a:r>
              <a:rPr lang="en-CA" sz="1400" dirty="0">
                <a:solidFill>
                  <a:schemeClr val="tx1"/>
                </a:solidFill>
                <a:latin typeface="Helvetica" pitchFamily="2" charset="0"/>
              </a:rPr>
              <a:t>MWS enabled buses help to close the digital divide so all students have access to the tools they need to succeed</a:t>
            </a:r>
          </a:p>
          <a:p>
            <a:pPr>
              <a:lnSpc>
                <a:spcPct val="100000"/>
              </a:lnSpc>
              <a:spcBef>
                <a:spcPts val="600"/>
              </a:spcBef>
            </a:pPr>
            <a:r>
              <a:rPr lang="en-CA" sz="1400" dirty="0">
                <a:solidFill>
                  <a:schemeClr val="tx1"/>
                </a:solidFill>
                <a:latin typeface="Helvetica" pitchFamily="2" charset="0"/>
              </a:rPr>
              <a:t>Leverage the average of 180 hours spent on the school bus each year by allowing students to access research material to complete assignments</a:t>
            </a:r>
          </a:p>
          <a:p>
            <a:pPr>
              <a:lnSpc>
                <a:spcPct val="100000"/>
              </a:lnSpc>
              <a:spcBef>
                <a:spcPts val="600"/>
              </a:spcBef>
            </a:pPr>
            <a:r>
              <a:rPr lang="en-CA" sz="1400" dirty="0">
                <a:solidFill>
                  <a:schemeClr val="tx1"/>
                </a:solidFill>
                <a:latin typeface="Helvetica" pitchFamily="2" charset="0"/>
              </a:rPr>
              <a:t>School buses with MWS can also be configured to provide remote access to video cameras, DVR storage, and GPS location</a:t>
            </a:r>
          </a:p>
        </p:txBody>
      </p:sp>
    </p:spTree>
    <p:extLst>
      <p:ext uri="{BB962C8B-B14F-4D97-AF65-F5344CB8AC3E}">
        <p14:creationId xmlns:p14="http://schemas.microsoft.com/office/powerpoint/2010/main" val="2383205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AF445F-15B9-D748-88AA-BFD6EB7A0E78}"/>
              </a:ext>
            </a:extLst>
          </p:cNvPr>
          <p:cNvSpPr>
            <a:spLocks noGrp="1"/>
          </p:cNvSpPr>
          <p:nvPr>
            <p:ph type="title"/>
          </p:nvPr>
        </p:nvSpPr>
        <p:spPr/>
        <p:txBody>
          <a:bodyPr/>
          <a:lstStyle/>
          <a:p>
            <a:r>
              <a:rPr lang="pt-PT" dirty="0">
                <a:solidFill>
                  <a:schemeClr val="tx1"/>
                </a:solidFill>
                <a:latin typeface="Helvetica" pitchFamily="2" charset="0"/>
              </a:rPr>
              <a:t>SCHOOL BUS</a:t>
            </a:r>
            <a:br>
              <a:rPr lang="pt-PT" dirty="0">
                <a:solidFill>
                  <a:schemeClr val="tx1"/>
                </a:solidFill>
                <a:latin typeface="Helvetica" pitchFamily="2" charset="0"/>
              </a:rPr>
            </a:br>
            <a:r>
              <a:rPr lang="pt-PT" dirty="0">
                <a:solidFill>
                  <a:schemeClr val="tx1"/>
                </a:solidFill>
                <a:latin typeface="Helvetica" pitchFamily="2" charset="0"/>
              </a:rPr>
              <a:t>INTERIOR CAMERAS</a:t>
            </a:r>
            <a:endParaRPr lang="en-US" dirty="0">
              <a:solidFill>
                <a:schemeClr val="tx1"/>
              </a:solidFill>
            </a:endParaRPr>
          </a:p>
        </p:txBody>
      </p:sp>
      <p:sp>
        <p:nvSpPr>
          <p:cNvPr id="4" name="Slide Number Placeholder 3">
            <a:extLst>
              <a:ext uri="{FF2B5EF4-FFF2-40B4-BE49-F238E27FC236}">
                <a16:creationId xmlns:a16="http://schemas.microsoft.com/office/drawing/2014/main" id="{03655CED-545C-6B4E-ABA0-092F7A379BF0}"/>
              </a:ext>
            </a:extLst>
          </p:cNvPr>
          <p:cNvSpPr>
            <a:spLocks noGrp="1"/>
          </p:cNvSpPr>
          <p:nvPr>
            <p:ph type="sldNum" sz="quarter" idx="4"/>
          </p:nvPr>
        </p:nvSpPr>
        <p:spPr/>
        <p:txBody>
          <a:bodyPr/>
          <a:lstStyle/>
          <a:p>
            <a:fld id="{78B70B86-85C2-EF4D-AAB7-417F7A93D158}" type="slidenum">
              <a:rPr lang="en-US" smtClean="0"/>
              <a:pPr/>
              <a:t>9</a:t>
            </a:fld>
            <a:endParaRPr lang="en-US" dirty="0"/>
          </a:p>
        </p:txBody>
      </p:sp>
      <p:grpSp>
        <p:nvGrpSpPr>
          <p:cNvPr id="5" name="Группа 3">
            <a:extLst>
              <a:ext uri="{FF2B5EF4-FFF2-40B4-BE49-F238E27FC236}">
                <a16:creationId xmlns:a16="http://schemas.microsoft.com/office/drawing/2014/main" id="{5890514D-1220-1446-A93C-B5BA0B304DC0}"/>
              </a:ext>
            </a:extLst>
          </p:cNvPr>
          <p:cNvGrpSpPr/>
          <p:nvPr/>
        </p:nvGrpSpPr>
        <p:grpSpPr>
          <a:xfrm>
            <a:off x="6815997" y="2424781"/>
            <a:ext cx="4607979" cy="1187993"/>
            <a:chOff x="13632954" y="2178272"/>
            <a:chExt cx="9217024" cy="2376262"/>
          </a:xfrm>
        </p:grpSpPr>
        <p:sp>
          <p:nvSpPr>
            <p:cNvPr id="6" name="Скругленный прямоугольник 8">
              <a:extLst>
                <a:ext uri="{FF2B5EF4-FFF2-40B4-BE49-F238E27FC236}">
                  <a16:creationId xmlns:a16="http://schemas.microsoft.com/office/drawing/2014/main" id="{322FDB25-59EA-9443-A640-7435E9984857}"/>
                </a:ext>
              </a:extLst>
            </p:cNvPr>
            <p:cNvSpPr/>
            <p:nvPr/>
          </p:nvSpPr>
          <p:spPr>
            <a:xfrm>
              <a:off x="13632954" y="2250282"/>
              <a:ext cx="1598602" cy="160679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dirty="0">
                <a:solidFill>
                  <a:schemeClr val="bg2"/>
                </a:solidFill>
                <a:latin typeface="Roboto Medium" panose="02000000000000000000" pitchFamily="2" charset="0"/>
                <a:ea typeface="Roboto Medium" panose="02000000000000000000" pitchFamily="2" charset="0"/>
                <a:cs typeface="Roboto Light" charset="0"/>
              </a:endParaRPr>
            </a:p>
          </p:txBody>
        </p:sp>
        <p:sp>
          <p:nvSpPr>
            <p:cNvPr id="7" name="Текст 2">
              <a:extLst>
                <a:ext uri="{FF2B5EF4-FFF2-40B4-BE49-F238E27FC236}">
                  <a16:creationId xmlns:a16="http://schemas.microsoft.com/office/drawing/2014/main" id="{7AFC2A35-3E40-1447-8F7E-654543BFCF15}"/>
                </a:ext>
              </a:extLst>
            </p:cNvPr>
            <p:cNvSpPr txBox="1">
              <a:spLocks/>
            </p:cNvSpPr>
            <p:nvPr/>
          </p:nvSpPr>
          <p:spPr>
            <a:xfrm>
              <a:off x="15857773" y="2178272"/>
              <a:ext cx="6992205" cy="2376262"/>
            </a:xfrm>
            <a:prstGeom prst="rect">
              <a:avLst/>
            </a:prstGeom>
          </p:spPr>
          <p:txBody>
            <a:bodyPr/>
            <a:lstStyle>
              <a:lvl1pPr marL="914446" indent="-914446" algn="l" defTabSz="2438522" rtl="0" eaLnBrk="1" latinLnBrk="0" hangingPunct="1">
                <a:spcBef>
                  <a:spcPct val="20000"/>
                </a:spcBef>
                <a:buFont typeface="Arial" panose="020B0604020202020204" pitchFamily="34" charset="0"/>
                <a:buChar char="•"/>
                <a:defRPr lang="en-US" sz="2100" b="0" i="0" kern="1200" baseline="0" dirty="0">
                  <a:solidFill>
                    <a:schemeClr val="tx2">
                      <a:lumMod val="75000"/>
                      <a:lumOff val="25000"/>
                    </a:schemeClr>
                  </a:solidFill>
                  <a:latin typeface="Roboto Light" charset="0"/>
                  <a:ea typeface="Roboto Light" charset="0"/>
                  <a:cs typeface="Roboto Light" charset="0"/>
                </a:defRPr>
              </a:lvl1pPr>
              <a:lvl2pPr marL="1981299" indent="-762038" algn="l" defTabSz="2438522" rtl="0" eaLnBrk="1" latinLnBrk="0" hangingPunct="1">
                <a:spcBef>
                  <a:spcPct val="20000"/>
                </a:spcBef>
                <a:buFont typeface="Arial" panose="020B0604020202020204" pitchFamily="34" charset="0"/>
                <a:buChar char="–"/>
                <a:defRPr sz="7500" kern="1200">
                  <a:solidFill>
                    <a:schemeClr val="tx1"/>
                  </a:solidFill>
                  <a:latin typeface="+mn-lt"/>
                  <a:ea typeface="+mn-ea"/>
                  <a:cs typeface="+mn-cs"/>
                </a:defRPr>
              </a:lvl2pPr>
              <a:lvl3pPr marL="3048152" indent="-609630" algn="l" defTabSz="2438522" rtl="0" eaLnBrk="1" latinLnBrk="0" hangingPunct="1">
                <a:spcBef>
                  <a:spcPct val="20000"/>
                </a:spcBef>
                <a:buFont typeface="Arial" panose="020B0604020202020204" pitchFamily="34" charset="0"/>
                <a:buChar char="•"/>
                <a:defRPr sz="6400" kern="1200">
                  <a:solidFill>
                    <a:schemeClr val="tx1"/>
                  </a:solidFill>
                  <a:latin typeface="+mn-lt"/>
                  <a:ea typeface="+mn-ea"/>
                  <a:cs typeface="+mn-cs"/>
                </a:defRPr>
              </a:lvl3pPr>
              <a:lvl4pPr marL="4267413" indent="-609630" algn="l" defTabSz="243852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4pPr>
              <a:lvl5pPr marL="5486674" indent="-609630" algn="l" defTabSz="243852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5pPr>
              <a:lvl6pPr marL="6705935" indent="-609630" algn="l" defTabSz="243852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6pPr>
              <a:lvl7pPr marL="7925196" indent="-609630" algn="l" defTabSz="243852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7pPr>
              <a:lvl8pPr marL="9144457" indent="-609630" algn="l" defTabSz="243852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8pPr>
              <a:lvl9pPr marL="10363718" indent="-609630" algn="l" defTabSz="243852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9pPr>
            </a:lstStyle>
            <a:p>
              <a:pPr marL="0" indent="0">
                <a:spcBef>
                  <a:spcPts val="600"/>
                </a:spcBef>
                <a:buNone/>
              </a:pPr>
              <a:r>
                <a:rPr lang="en-US" sz="1600" b="1" dirty="0">
                  <a:solidFill>
                    <a:schemeClr val="tx1"/>
                  </a:solidFill>
                  <a:latin typeface="Helvetica" pitchFamily="2" charset="0"/>
                  <a:ea typeface="Roboto Medium" charset="0"/>
                  <a:cs typeface="Roboto Medium" charset="0"/>
                </a:rPr>
                <a:t>Capture Every Moment</a:t>
              </a:r>
            </a:p>
            <a:p>
              <a:pPr marL="0" indent="0">
                <a:spcBef>
                  <a:spcPts val="600"/>
                </a:spcBef>
                <a:buNone/>
              </a:pPr>
              <a:endParaRPr lang="en-US" sz="100" b="1" dirty="0">
                <a:solidFill>
                  <a:schemeClr val="tx1"/>
                </a:solidFill>
                <a:latin typeface="Helvetica" pitchFamily="2" charset="0"/>
                <a:ea typeface="Roboto Medium" charset="0"/>
                <a:cs typeface="Roboto Medium" charset="0"/>
              </a:endParaRPr>
            </a:p>
            <a:p>
              <a:pPr marL="0" indent="0">
                <a:spcBef>
                  <a:spcPts val="0"/>
                </a:spcBef>
                <a:buNone/>
              </a:pPr>
              <a:r>
                <a:rPr lang="en-CA" sz="1400" dirty="0">
                  <a:solidFill>
                    <a:schemeClr val="tx1"/>
                  </a:solidFill>
                  <a:latin typeface="Helvetica" pitchFamily="2" charset="0"/>
                </a:rPr>
                <a:t>• </a:t>
              </a:r>
              <a:r>
                <a:rPr lang="en-US" sz="1400" dirty="0">
                  <a:solidFill>
                    <a:schemeClr val="tx1"/>
                  </a:solidFill>
                  <a:latin typeface="Helvetica Light" panose="020B0403020202020204" pitchFamily="34" charset="0"/>
                </a:rPr>
                <a:t>Record HD video and audio</a:t>
              </a:r>
            </a:p>
            <a:p>
              <a:pPr marL="0" indent="0">
                <a:spcBef>
                  <a:spcPts val="0"/>
                </a:spcBef>
                <a:buNone/>
              </a:pPr>
              <a:endParaRPr lang="en-US" sz="200" dirty="0">
                <a:solidFill>
                  <a:schemeClr val="tx1"/>
                </a:solidFill>
                <a:latin typeface="Helvetica Light" panose="020B0403020202020204" pitchFamily="34" charset="0"/>
              </a:endParaRPr>
            </a:p>
            <a:p>
              <a:pPr marL="0" indent="0">
                <a:spcBef>
                  <a:spcPts val="0"/>
                </a:spcBef>
                <a:buNone/>
              </a:pPr>
              <a:r>
                <a:rPr lang="en-CA" sz="1400" dirty="0">
                  <a:solidFill>
                    <a:schemeClr val="tx1"/>
                  </a:solidFill>
                  <a:latin typeface="Helvetica" pitchFamily="2" charset="0"/>
                </a:rPr>
                <a:t>• </a:t>
              </a:r>
              <a:r>
                <a:rPr lang="en-US" sz="1400" dirty="0">
                  <a:solidFill>
                    <a:schemeClr val="tx1"/>
                  </a:solidFill>
                  <a:latin typeface="Helvetica Light" panose="020B0403020202020204" pitchFamily="34" charset="0"/>
                </a:rPr>
                <a:t>Use Gatekeeper’s Wide Angle Cameras</a:t>
              </a:r>
            </a:p>
            <a:p>
              <a:pPr marL="0" indent="0">
                <a:spcBef>
                  <a:spcPts val="0"/>
                </a:spcBef>
                <a:buNone/>
              </a:pPr>
              <a:r>
                <a:rPr lang="en-US" sz="1400" dirty="0">
                  <a:solidFill>
                    <a:schemeClr val="tx1"/>
                  </a:solidFill>
                  <a:latin typeface="Helvetica Light" panose="020B0403020202020204" pitchFamily="34" charset="0"/>
                </a:rPr>
                <a:t> </a:t>
              </a:r>
              <a:r>
                <a:rPr lang="en-US" sz="800" dirty="0">
                  <a:solidFill>
                    <a:schemeClr val="tx1"/>
                  </a:solidFill>
                  <a:latin typeface="Helvetica Light" panose="020B0403020202020204" pitchFamily="34" charset="0"/>
                </a:rPr>
                <a:t>  </a:t>
              </a:r>
              <a:r>
                <a:rPr lang="en-US" sz="1400" dirty="0">
                  <a:solidFill>
                    <a:schemeClr val="tx1"/>
                  </a:solidFill>
                  <a:latin typeface="Helvetica Light" panose="020B0403020202020204" pitchFamily="34" charset="0"/>
                </a:rPr>
                <a:t>to capture every angle</a:t>
              </a:r>
            </a:p>
          </p:txBody>
        </p:sp>
      </p:grpSp>
      <p:grpSp>
        <p:nvGrpSpPr>
          <p:cNvPr id="8" name="Группа 4">
            <a:extLst>
              <a:ext uri="{FF2B5EF4-FFF2-40B4-BE49-F238E27FC236}">
                <a16:creationId xmlns:a16="http://schemas.microsoft.com/office/drawing/2014/main" id="{5952126A-2790-144C-84B6-1478B3E670DD}"/>
              </a:ext>
            </a:extLst>
          </p:cNvPr>
          <p:cNvGrpSpPr/>
          <p:nvPr/>
        </p:nvGrpSpPr>
        <p:grpSpPr>
          <a:xfrm>
            <a:off x="6815997" y="4010808"/>
            <a:ext cx="4607979" cy="1187993"/>
            <a:chOff x="13632954" y="4879030"/>
            <a:chExt cx="9217024" cy="2376262"/>
          </a:xfrm>
        </p:grpSpPr>
        <p:sp>
          <p:nvSpPr>
            <p:cNvPr id="9" name="Скругленный прямоугольник 29">
              <a:extLst>
                <a:ext uri="{FF2B5EF4-FFF2-40B4-BE49-F238E27FC236}">
                  <a16:creationId xmlns:a16="http://schemas.microsoft.com/office/drawing/2014/main" id="{4B2C9D96-7A56-894D-8883-8265AFBE654F}"/>
                </a:ext>
              </a:extLst>
            </p:cNvPr>
            <p:cNvSpPr/>
            <p:nvPr/>
          </p:nvSpPr>
          <p:spPr>
            <a:xfrm>
              <a:off x="13632954" y="4951040"/>
              <a:ext cx="1598602" cy="1606790"/>
            </a:xfrm>
            <a:prstGeom prst="roundRect">
              <a:avLst>
                <a:gd name="adj" fmla="val 0"/>
              </a:avLst>
            </a:prstGeom>
            <a:solidFill>
              <a:srgbClr val="FBD8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dirty="0">
                <a:solidFill>
                  <a:schemeClr val="bg2"/>
                </a:solidFill>
                <a:latin typeface="Roboto Medium" panose="02000000000000000000" pitchFamily="2" charset="0"/>
                <a:ea typeface="Roboto Medium" panose="02000000000000000000" pitchFamily="2" charset="0"/>
                <a:cs typeface="Roboto Light" charset="0"/>
              </a:endParaRPr>
            </a:p>
          </p:txBody>
        </p:sp>
        <p:sp>
          <p:nvSpPr>
            <p:cNvPr id="10" name="Текст 2">
              <a:extLst>
                <a:ext uri="{FF2B5EF4-FFF2-40B4-BE49-F238E27FC236}">
                  <a16:creationId xmlns:a16="http://schemas.microsoft.com/office/drawing/2014/main" id="{4D1DD7D3-0854-AE43-8CC3-9679BC8F81EF}"/>
                </a:ext>
              </a:extLst>
            </p:cNvPr>
            <p:cNvSpPr txBox="1">
              <a:spLocks/>
            </p:cNvSpPr>
            <p:nvPr/>
          </p:nvSpPr>
          <p:spPr>
            <a:xfrm>
              <a:off x="15857773" y="4879030"/>
              <a:ext cx="6992205" cy="2376262"/>
            </a:xfrm>
            <a:prstGeom prst="rect">
              <a:avLst/>
            </a:prstGeom>
          </p:spPr>
          <p:txBody>
            <a:bodyPr/>
            <a:lstStyle>
              <a:lvl1pPr marL="914446" indent="-914446" algn="l" defTabSz="2438522" rtl="0" eaLnBrk="1" latinLnBrk="0" hangingPunct="1">
                <a:spcBef>
                  <a:spcPct val="20000"/>
                </a:spcBef>
                <a:buFont typeface="Arial" panose="020B0604020202020204" pitchFamily="34" charset="0"/>
                <a:buChar char="•"/>
                <a:defRPr lang="en-US" sz="2100" b="0" i="0" kern="1200" baseline="0" dirty="0">
                  <a:solidFill>
                    <a:schemeClr val="tx2">
                      <a:lumMod val="75000"/>
                      <a:lumOff val="25000"/>
                    </a:schemeClr>
                  </a:solidFill>
                  <a:latin typeface="Roboto Light" charset="0"/>
                  <a:ea typeface="Roboto Light" charset="0"/>
                  <a:cs typeface="Roboto Light" charset="0"/>
                </a:defRPr>
              </a:lvl1pPr>
              <a:lvl2pPr marL="1981299" indent="-762038" algn="l" defTabSz="2438522" rtl="0" eaLnBrk="1" latinLnBrk="0" hangingPunct="1">
                <a:spcBef>
                  <a:spcPct val="20000"/>
                </a:spcBef>
                <a:buFont typeface="Arial" panose="020B0604020202020204" pitchFamily="34" charset="0"/>
                <a:buChar char="–"/>
                <a:defRPr sz="7500" kern="1200">
                  <a:solidFill>
                    <a:schemeClr val="tx1"/>
                  </a:solidFill>
                  <a:latin typeface="+mn-lt"/>
                  <a:ea typeface="+mn-ea"/>
                  <a:cs typeface="+mn-cs"/>
                </a:defRPr>
              </a:lvl2pPr>
              <a:lvl3pPr marL="3048152" indent="-609630" algn="l" defTabSz="2438522" rtl="0" eaLnBrk="1" latinLnBrk="0" hangingPunct="1">
                <a:spcBef>
                  <a:spcPct val="20000"/>
                </a:spcBef>
                <a:buFont typeface="Arial" panose="020B0604020202020204" pitchFamily="34" charset="0"/>
                <a:buChar char="•"/>
                <a:defRPr sz="6400" kern="1200">
                  <a:solidFill>
                    <a:schemeClr val="tx1"/>
                  </a:solidFill>
                  <a:latin typeface="+mn-lt"/>
                  <a:ea typeface="+mn-ea"/>
                  <a:cs typeface="+mn-cs"/>
                </a:defRPr>
              </a:lvl3pPr>
              <a:lvl4pPr marL="4267413" indent="-609630" algn="l" defTabSz="243852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4pPr>
              <a:lvl5pPr marL="5486674" indent="-609630" algn="l" defTabSz="243852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5pPr>
              <a:lvl6pPr marL="6705935" indent="-609630" algn="l" defTabSz="243852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6pPr>
              <a:lvl7pPr marL="7925196" indent="-609630" algn="l" defTabSz="243852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7pPr>
              <a:lvl8pPr marL="9144457" indent="-609630" algn="l" defTabSz="243852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8pPr>
              <a:lvl9pPr marL="10363718" indent="-609630" algn="l" defTabSz="243852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9pPr>
            </a:lstStyle>
            <a:p>
              <a:pPr marL="0" indent="0">
                <a:buNone/>
              </a:pPr>
              <a:r>
                <a:rPr lang="en-US" sz="1600" b="1" dirty="0">
                  <a:solidFill>
                    <a:schemeClr val="tx1"/>
                  </a:solidFill>
                  <a:latin typeface="Helvetica" pitchFamily="2" charset="0"/>
                  <a:ea typeface="Roboto Medium" charset="0"/>
                  <a:cs typeface="Roboto Medium" charset="0"/>
                </a:rPr>
                <a:t>Keeping Children Safe</a:t>
              </a:r>
            </a:p>
            <a:p>
              <a:pPr marL="0" indent="0">
                <a:spcBef>
                  <a:spcPts val="0"/>
                </a:spcBef>
                <a:buNone/>
              </a:pPr>
              <a:endParaRPr lang="en-CA" sz="400" dirty="0">
                <a:solidFill>
                  <a:schemeClr val="tx1"/>
                </a:solidFill>
                <a:latin typeface="Helvetica" pitchFamily="2" charset="0"/>
              </a:endParaRPr>
            </a:p>
            <a:p>
              <a:pPr marL="0" indent="0">
                <a:spcBef>
                  <a:spcPts val="0"/>
                </a:spcBef>
                <a:buNone/>
              </a:pPr>
              <a:r>
                <a:rPr lang="en-CA" sz="1400" dirty="0">
                  <a:solidFill>
                    <a:schemeClr val="tx1"/>
                  </a:solidFill>
                  <a:latin typeface="Helvetica" pitchFamily="2" charset="0"/>
                </a:rPr>
                <a:t>• </a:t>
              </a:r>
              <a:r>
                <a:rPr lang="en-US" sz="1400" dirty="0">
                  <a:solidFill>
                    <a:schemeClr val="tx1"/>
                  </a:solidFill>
                  <a:latin typeface="Helvetica Light" panose="020B0403020202020204" pitchFamily="34" charset="0"/>
                </a:rPr>
                <a:t>Prevent incidence of bullying and</a:t>
              </a:r>
            </a:p>
            <a:p>
              <a:pPr marL="0" indent="0">
                <a:spcBef>
                  <a:spcPts val="0"/>
                </a:spcBef>
                <a:buNone/>
              </a:pPr>
              <a:r>
                <a:rPr lang="en-US" sz="1400" dirty="0">
                  <a:solidFill>
                    <a:schemeClr val="tx1"/>
                  </a:solidFill>
                  <a:latin typeface="Helvetica Light" panose="020B0403020202020204" pitchFamily="34" charset="0"/>
                </a:rPr>
                <a:t>  vandalism</a:t>
              </a:r>
            </a:p>
            <a:p>
              <a:pPr marL="0" indent="0">
                <a:spcBef>
                  <a:spcPts val="0"/>
                </a:spcBef>
                <a:buNone/>
              </a:pPr>
              <a:endParaRPr lang="en-US" sz="200" dirty="0">
                <a:solidFill>
                  <a:schemeClr val="tx1"/>
                </a:solidFill>
                <a:latin typeface="Helvetica Light" panose="020B0403020202020204" pitchFamily="34" charset="0"/>
              </a:endParaRPr>
            </a:p>
            <a:p>
              <a:pPr marL="0" indent="0">
                <a:spcBef>
                  <a:spcPts val="0"/>
                </a:spcBef>
                <a:buNone/>
              </a:pPr>
              <a:r>
                <a:rPr lang="en-CA" sz="1400" dirty="0">
                  <a:solidFill>
                    <a:schemeClr val="tx1"/>
                  </a:solidFill>
                  <a:latin typeface="Helvetica" pitchFamily="2" charset="0"/>
                </a:rPr>
                <a:t>• </a:t>
              </a:r>
              <a:r>
                <a:rPr lang="en-US" sz="1400" dirty="0">
                  <a:solidFill>
                    <a:schemeClr val="tx1"/>
                  </a:solidFill>
                  <a:latin typeface="Helvetica Light" panose="020B0403020202020204" pitchFamily="34" charset="0"/>
                </a:rPr>
                <a:t>Safeguard children’s privacy with</a:t>
              </a:r>
            </a:p>
            <a:p>
              <a:pPr marL="0" indent="0">
                <a:spcBef>
                  <a:spcPts val="0"/>
                </a:spcBef>
                <a:buNone/>
              </a:pPr>
              <a:r>
                <a:rPr lang="en-US" sz="1400" dirty="0">
                  <a:solidFill>
                    <a:schemeClr val="tx1"/>
                  </a:solidFill>
                  <a:latin typeface="Helvetica Light" panose="020B0403020202020204" pitchFamily="34" charset="0"/>
                </a:rPr>
                <a:t>  facial blurring technology</a:t>
              </a:r>
              <a:endParaRPr lang="ru-RU" sz="1400" dirty="0">
                <a:solidFill>
                  <a:schemeClr val="tx1"/>
                </a:solidFill>
                <a:latin typeface="Helvetica" pitchFamily="2" charset="0"/>
              </a:endParaRPr>
            </a:p>
          </p:txBody>
        </p:sp>
      </p:grpSp>
      <p:sp>
        <p:nvSpPr>
          <p:cNvPr id="19" name="Прямоугольник 20">
            <a:extLst>
              <a:ext uri="{FF2B5EF4-FFF2-40B4-BE49-F238E27FC236}">
                <a16:creationId xmlns:a16="http://schemas.microsoft.com/office/drawing/2014/main" id="{6AB1C84A-B038-F544-8F2F-8FB57A26A7E1}"/>
              </a:ext>
            </a:extLst>
          </p:cNvPr>
          <p:cNvSpPr/>
          <p:nvPr/>
        </p:nvSpPr>
        <p:spPr>
          <a:xfrm>
            <a:off x="1237131" y="2114043"/>
            <a:ext cx="5055181" cy="4373008"/>
          </a:xfrm>
          <a:prstGeom prst="rect">
            <a:avLst/>
          </a:prstGeom>
          <a:blipFill dpi="0" rotWithShape="1">
            <a:blip r:embed="rId2" cstate="print">
              <a:extLst>
                <a:ext uri="{28A0092B-C50C-407E-A947-70E740481C1C}">
                  <a14:useLocalDpi xmlns:a14="http://schemas.microsoft.com/office/drawing/2010/main"/>
                </a:ext>
              </a:extLst>
            </a:blip>
            <a:srcRect/>
            <a:stretch>
              <a:fillRect/>
            </a:stretch>
          </a:blipFill>
          <a:ln>
            <a:noFill/>
          </a:ln>
          <a:effectLst>
            <a:outerShdw blurRad="1270000" dist="774700" dir="2700000" sx="98000" sy="98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900" dirty="0"/>
          </a:p>
        </p:txBody>
      </p:sp>
      <p:sp>
        <p:nvSpPr>
          <p:cNvPr id="21" name="Rectangle 20">
            <a:extLst>
              <a:ext uri="{FF2B5EF4-FFF2-40B4-BE49-F238E27FC236}">
                <a16:creationId xmlns:a16="http://schemas.microsoft.com/office/drawing/2014/main" id="{937BF7C7-B401-0149-95D6-AD9D56204976}"/>
              </a:ext>
            </a:extLst>
          </p:cNvPr>
          <p:cNvSpPr/>
          <p:nvPr/>
        </p:nvSpPr>
        <p:spPr>
          <a:xfrm>
            <a:off x="3441469" y="5379577"/>
            <a:ext cx="2850843" cy="7718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Текст 2">
            <a:extLst>
              <a:ext uri="{FF2B5EF4-FFF2-40B4-BE49-F238E27FC236}">
                <a16:creationId xmlns:a16="http://schemas.microsoft.com/office/drawing/2014/main" id="{61E02212-DB9B-E447-B3D0-E00200A5242A}"/>
              </a:ext>
            </a:extLst>
          </p:cNvPr>
          <p:cNvSpPr txBox="1">
            <a:spLocks/>
          </p:cNvSpPr>
          <p:nvPr/>
        </p:nvSpPr>
        <p:spPr>
          <a:xfrm>
            <a:off x="2578408" y="5446077"/>
            <a:ext cx="3669768" cy="1246330"/>
          </a:xfrm>
          <a:prstGeom prst="rect">
            <a:avLst/>
          </a:prstGeom>
        </p:spPr>
        <p:txBody>
          <a:bodyPr/>
          <a:lstStyle>
            <a:lvl1pPr marL="914446" indent="-914446" algn="l" defTabSz="2438522" rtl="0" eaLnBrk="1" latinLnBrk="0" hangingPunct="1">
              <a:spcBef>
                <a:spcPct val="20000"/>
              </a:spcBef>
              <a:buFont typeface="Arial" panose="020B0604020202020204" pitchFamily="34" charset="0"/>
              <a:buChar char="•"/>
              <a:defRPr lang="en-US" sz="2200" b="0" i="0" kern="1200" baseline="0" dirty="0">
                <a:solidFill>
                  <a:schemeClr val="tx2"/>
                </a:solidFill>
                <a:latin typeface="Roboto Light" charset="0"/>
                <a:ea typeface="Roboto Light" charset="0"/>
                <a:cs typeface="Roboto Light" charset="0"/>
              </a:defRPr>
            </a:lvl1pPr>
            <a:lvl2pPr marL="1981299" indent="-762038" algn="l" defTabSz="2438522" rtl="0" eaLnBrk="1" latinLnBrk="0" hangingPunct="1">
              <a:spcBef>
                <a:spcPct val="20000"/>
              </a:spcBef>
              <a:buFont typeface="Arial" panose="020B0604020202020204" pitchFamily="34" charset="0"/>
              <a:buChar char="–"/>
              <a:defRPr sz="7500" kern="1200">
                <a:solidFill>
                  <a:schemeClr val="tx1"/>
                </a:solidFill>
                <a:latin typeface="+mn-lt"/>
                <a:ea typeface="+mn-ea"/>
                <a:cs typeface="+mn-cs"/>
              </a:defRPr>
            </a:lvl2pPr>
            <a:lvl3pPr marL="3048152" indent="-609630" algn="l" defTabSz="2438522" rtl="0" eaLnBrk="1" latinLnBrk="0" hangingPunct="1">
              <a:spcBef>
                <a:spcPct val="20000"/>
              </a:spcBef>
              <a:buFont typeface="Arial" panose="020B0604020202020204" pitchFamily="34" charset="0"/>
              <a:buChar char="•"/>
              <a:defRPr sz="6400" kern="1200">
                <a:solidFill>
                  <a:schemeClr val="tx1"/>
                </a:solidFill>
                <a:latin typeface="+mn-lt"/>
                <a:ea typeface="+mn-ea"/>
                <a:cs typeface="+mn-cs"/>
              </a:defRPr>
            </a:lvl3pPr>
            <a:lvl4pPr marL="4267413" indent="-609630" algn="l" defTabSz="243852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4pPr>
            <a:lvl5pPr marL="5486674" indent="-609630" algn="l" defTabSz="243852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5pPr>
            <a:lvl6pPr marL="6705935" indent="-609630" algn="l" defTabSz="243852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6pPr>
            <a:lvl7pPr marL="7925196" indent="-609630" algn="l" defTabSz="243852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7pPr>
            <a:lvl8pPr marL="9144457" indent="-609630" algn="l" defTabSz="243852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8pPr>
            <a:lvl9pPr marL="10363718" indent="-609630" algn="l" defTabSz="2438522" rtl="0" eaLnBrk="1" latinLnBrk="0" hangingPunct="1">
              <a:spcBef>
                <a:spcPct val="20000"/>
              </a:spcBef>
              <a:buFont typeface="Arial" panose="020B0604020202020204" pitchFamily="34" charset="0"/>
              <a:buChar char="•"/>
              <a:defRPr sz="5300" kern="1200">
                <a:solidFill>
                  <a:schemeClr val="tx1"/>
                </a:solidFill>
                <a:latin typeface="+mn-lt"/>
                <a:ea typeface="+mn-ea"/>
                <a:cs typeface="+mn-cs"/>
              </a:defRPr>
            </a:lvl9pPr>
          </a:lstStyle>
          <a:p>
            <a:pPr marL="0" indent="0" algn="r">
              <a:buNone/>
            </a:pPr>
            <a:r>
              <a:rPr lang="en-US" sz="1600" b="1" dirty="0">
                <a:solidFill>
                  <a:schemeClr val="tx1"/>
                </a:solidFill>
                <a:latin typeface="Helvetica" pitchFamily="2" charset="0"/>
                <a:ea typeface="Roboto" charset="0"/>
                <a:cs typeface="Roboto" charset="0"/>
              </a:rPr>
              <a:t>Internal camera view </a:t>
            </a:r>
          </a:p>
          <a:p>
            <a:pPr marL="0" indent="0" algn="r">
              <a:buNone/>
            </a:pPr>
            <a:r>
              <a:rPr lang="en-US" sz="1600" b="1" dirty="0">
                <a:solidFill>
                  <a:schemeClr val="tx1"/>
                </a:solidFill>
                <a:latin typeface="Helvetica" pitchFamily="2" charset="0"/>
                <a:ea typeface="Roboto" charset="0"/>
                <a:cs typeface="Roboto" charset="0"/>
              </a:rPr>
              <a:t>with facial blur feature</a:t>
            </a:r>
          </a:p>
        </p:txBody>
      </p:sp>
      <p:pic>
        <p:nvPicPr>
          <p:cNvPr id="23" name="Graphic 22" descr="Lock with solid fill">
            <a:extLst>
              <a:ext uri="{FF2B5EF4-FFF2-40B4-BE49-F238E27FC236}">
                <a16:creationId xmlns:a16="http://schemas.microsoft.com/office/drawing/2014/main" id="{73B1B581-DBA6-7348-A19F-70FEA71E7C5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75208" y="4108067"/>
            <a:ext cx="680785" cy="680785"/>
          </a:xfrm>
          <a:prstGeom prst="rect">
            <a:avLst/>
          </a:prstGeom>
        </p:spPr>
      </p:pic>
      <p:pic>
        <p:nvPicPr>
          <p:cNvPr id="25" name="Graphic 24" descr="Arrow circle with solid fill">
            <a:extLst>
              <a:ext uri="{FF2B5EF4-FFF2-40B4-BE49-F238E27FC236}">
                <a16:creationId xmlns:a16="http://schemas.microsoft.com/office/drawing/2014/main" id="{DAE8823B-0BC5-1A42-9150-537D2A9DF02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02115" y="2466491"/>
            <a:ext cx="797593" cy="797593"/>
          </a:xfrm>
          <a:prstGeom prst="rect">
            <a:avLst/>
          </a:prstGeom>
        </p:spPr>
      </p:pic>
    </p:spTree>
    <p:extLst>
      <p:ext uri="{BB962C8B-B14F-4D97-AF65-F5344CB8AC3E}">
        <p14:creationId xmlns:p14="http://schemas.microsoft.com/office/powerpoint/2010/main" val="1168410220"/>
      </p:ext>
    </p:extLst>
  </p:cSld>
  <p:clrMapOvr>
    <a:masterClrMapping/>
  </p:clrMapOvr>
</p:sld>
</file>

<file path=ppt/theme/theme1.xml><?xml version="1.0" encoding="utf-8"?>
<a:theme xmlns:a="http://schemas.openxmlformats.org/drawingml/2006/main" name="Office Theme">
  <a:themeElements>
    <a:clrScheme name="Custom 4">
      <a:dk1>
        <a:srgbClr val="000000"/>
      </a:dk1>
      <a:lt1>
        <a:srgbClr val="FFFFFF"/>
      </a:lt1>
      <a:dk2>
        <a:srgbClr val="44546A"/>
      </a:dk2>
      <a:lt2>
        <a:srgbClr val="E7E6E6"/>
      </a:lt2>
      <a:accent1>
        <a:srgbClr val="F1CF1A"/>
      </a:accent1>
      <a:accent2>
        <a:srgbClr val="D5D5D5"/>
      </a:accent2>
      <a:accent3>
        <a:srgbClr val="C0C0C0"/>
      </a:accent3>
      <a:accent4>
        <a:srgbClr val="A9A9A9"/>
      </a:accent4>
      <a:accent5>
        <a:srgbClr val="929292"/>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4">
      <a:dk1>
        <a:srgbClr val="000000"/>
      </a:dk1>
      <a:lt1>
        <a:srgbClr val="FFFFFF"/>
      </a:lt1>
      <a:dk2>
        <a:srgbClr val="44546A"/>
      </a:dk2>
      <a:lt2>
        <a:srgbClr val="E7E6E6"/>
      </a:lt2>
      <a:accent1>
        <a:srgbClr val="F1CF1A"/>
      </a:accent1>
      <a:accent2>
        <a:srgbClr val="D5D5D5"/>
      </a:accent2>
      <a:accent3>
        <a:srgbClr val="C0C0C0"/>
      </a:accent3>
      <a:accent4>
        <a:srgbClr val="A9A9A9"/>
      </a:accent4>
      <a:accent5>
        <a:srgbClr val="929292"/>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E78A8A551EA74C82DDCFC6E2C3B767" ma:contentTypeVersion="12" ma:contentTypeDescription="Create a new document." ma:contentTypeScope="" ma:versionID="c7872bd0942297bbef6cbe9fa02c7d92">
  <xsd:schema xmlns:xsd="http://www.w3.org/2001/XMLSchema" xmlns:xs="http://www.w3.org/2001/XMLSchema" xmlns:p="http://schemas.microsoft.com/office/2006/metadata/properties" xmlns:ns3="144be5bb-7a38-47f0-a57f-00be4d26fc1e" xmlns:ns4="6f573c34-e4d1-4467-9584-8e0e016ebbe1" targetNamespace="http://schemas.microsoft.com/office/2006/metadata/properties" ma:root="true" ma:fieldsID="c2d3e79ea6da0c058738643808cacb4d" ns3:_="" ns4:_="">
    <xsd:import namespace="144be5bb-7a38-47f0-a57f-00be4d26fc1e"/>
    <xsd:import namespace="6f573c34-e4d1-4467-9584-8e0e016ebbe1"/>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4be5bb-7a38-47f0-a57f-00be4d26fc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f573c34-e4d1-4467-9584-8e0e016ebbe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C3954C1-D439-42F0-850C-D13EC516E7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4be5bb-7a38-47f0-a57f-00be4d26fc1e"/>
    <ds:schemaRef ds:uri="6f573c34-e4d1-4467-9584-8e0e016ebb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F2E7BE8-67A2-4AEB-8A7E-E26D19DFFC32}">
  <ds:schemaRefs>
    <ds:schemaRef ds:uri="http://schemas.microsoft.com/sharepoint/v3/contenttype/forms"/>
  </ds:schemaRefs>
</ds:datastoreItem>
</file>

<file path=customXml/itemProps3.xml><?xml version="1.0" encoding="utf-8"?>
<ds:datastoreItem xmlns:ds="http://schemas.openxmlformats.org/officeDocument/2006/customXml" ds:itemID="{0EE24063-790F-48B3-97B1-64ACAFBCAACA}">
  <ds:schemaRefs>
    <ds:schemaRef ds:uri="http://schemas.microsoft.com/office/2006/metadata/properties"/>
    <ds:schemaRef ds:uri="http://schemas.microsoft.com/office/2006/documentManagement/types"/>
    <ds:schemaRef ds:uri="http://purl.org/dc/elements/1.1/"/>
    <ds:schemaRef ds:uri="http://www.w3.org/XML/1998/namespace"/>
    <ds:schemaRef ds:uri="http://schemas.openxmlformats.org/package/2006/metadata/core-properties"/>
    <ds:schemaRef ds:uri="http://purl.org/dc/dcmitype/"/>
    <ds:schemaRef ds:uri="http://schemas.microsoft.com/office/infopath/2007/PartnerControls"/>
    <ds:schemaRef ds:uri="6f573c34-e4d1-4467-9584-8e0e016ebbe1"/>
    <ds:schemaRef ds:uri="144be5bb-7a38-47f0-a57f-00be4d26fc1e"/>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40741</TotalTime>
  <Words>3086</Words>
  <Application>Microsoft Macintosh PowerPoint</Application>
  <PresentationFormat>Widescreen</PresentationFormat>
  <Paragraphs>366</Paragraphs>
  <Slides>22</Slides>
  <Notes>4</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22</vt:i4>
      </vt:variant>
    </vt:vector>
  </HeadingPairs>
  <TitlesOfParts>
    <vt:vector size="36" baseType="lpstr">
      <vt:lpstr>Arial</vt:lpstr>
      <vt:lpstr>Calibri</vt:lpstr>
      <vt:lpstr>Calibri Light</vt:lpstr>
      <vt:lpstr>Helvetica</vt:lpstr>
      <vt:lpstr>Helvetica Light</vt:lpstr>
      <vt:lpstr>Poppins</vt:lpstr>
      <vt:lpstr>Roboto Black</vt:lpstr>
      <vt:lpstr>Roboto Light</vt:lpstr>
      <vt:lpstr>Roboto Medium</vt:lpstr>
      <vt:lpstr>System Font Regular</vt:lpstr>
      <vt:lpstr>Tahoma</vt:lpstr>
      <vt:lpstr>Wingdings</vt:lpstr>
      <vt:lpstr>Office Theme</vt:lpstr>
      <vt:lpstr>1_Office Theme</vt:lpstr>
      <vt:lpstr>PowerPoint Presentation</vt:lpstr>
      <vt:lpstr>DISCLAIMER ON  FORWARD LOOKING STATEMENTS</vt:lpstr>
      <vt:lpstr>VIDEO &amp; DATA SOLUTIONS PROVIDER  FOR PUBLIC TRANSIT &amp; SCHOOLS</vt:lpstr>
      <vt:lpstr>VIDEO ANALYTICS &amp;  DATA SOLUTION</vt:lpstr>
      <vt:lpstr>PLATFORM-AS-A-SERVICE (PAAS)  BUSINESS MODEL</vt:lpstr>
      <vt:lpstr>INTELLIGENT MOBILE  DATA COLLECTORS</vt:lpstr>
      <vt:lpstr>SCHOOL BUS INDUSTRY:  READY FOR TECHNOLOGY UPGRADE</vt:lpstr>
      <vt:lpstr>SCHOOL BUS  MOBILE Wi-Fi SYSTEM</vt:lpstr>
      <vt:lpstr>SCHOOL BUS INTERIOR CAMERAS</vt:lpstr>
      <vt:lpstr>SCHOOL BUS STUDENT PROTECTOR</vt:lpstr>
      <vt:lpstr>PowerPoint Presentation</vt:lpstr>
      <vt:lpstr>TRANSIT MARKET: SIGNIFICANT GROWTH DRIVER</vt:lpstr>
      <vt:lpstr>STRATEGIC TRANSIT CUSTOMER:  SEPTA</vt:lpstr>
      <vt:lpstr>PowerPoint Presentation</vt:lpstr>
      <vt:lpstr>“BLACK BOX”  RECORDERS FOR TRAINS</vt:lpstr>
      <vt:lpstr>INTELLIGENT TEMPERATURE  SENSING SYSTEMS</vt:lpstr>
      <vt:lpstr>EXTERIOR  VIDEO SOLUTIONS</vt:lpstr>
      <vt:lpstr>ENABLING SMART CITIES:  AI &amp; ANALYTICS</vt:lpstr>
      <vt:lpstr>FINANCIAL  INFORMATION</vt:lpstr>
      <vt:lpstr>BOARD OF  DIRECTORS</vt:lpstr>
      <vt:lpstr>SENIOR  MANAGEMENT</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Justin Mills</dc:creator>
  <cp:lastModifiedBy>Charlene Sepellius</cp:lastModifiedBy>
  <cp:revision>277</cp:revision>
  <dcterms:created xsi:type="dcterms:W3CDTF">2020-12-06T19:45:16Z</dcterms:created>
  <dcterms:modified xsi:type="dcterms:W3CDTF">2022-08-02T13:52:25Z</dcterms:modified>
</cp:coreProperties>
</file>